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6858000" cx="9144000"/>
  <p:notesSz cx="7315200" cy="96012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432">
          <p15:clr>
            <a:srgbClr val="A4A3A4"/>
          </p15:clr>
        </p15:guide>
        <p15:guide id="2" pos="2880">
          <p15:clr>
            <a:srgbClr val="A4A3A4"/>
          </p15:clr>
        </p15:guide>
      </p15:sldGuideLst>
    </p:ext>
    <p:ext uri="GoogleSlidesCustomDataVersion2">
      <go:slidesCustomData xmlns:go="http://customooxmlschemas.google.com/" r:id="rId35" roundtripDataSignature="AMtx7mj7AyzMNB1WjEglCwbfh8PPQOWO5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32"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170238" cy="481013"/>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24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24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24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24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24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24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24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24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4143375" y="0"/>
            <a:ext cx="3170238" cy="481013"/>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24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24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24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24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24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24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24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24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838" y="4621213"/>
            <a:ext cx="5851525" cy="3779837"/>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36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20188"/>
            <a:ext cx="3170238" cy="481012"/>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24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24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24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24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24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24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24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24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4143375" y="9120188"/>
            <a:ext cx="3170238" cy="481012"/>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04" name="Google Shape;104;p1: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0: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7" name="Google Shape;167;p10: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1: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4" name="Google Shape;174;p11: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2: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79" name="Google Shape;179;p12: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3: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87" name="Google Shape;187;p13: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4: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26" name="Google Shape;226;p14: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5: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35" name="Google Shape;235;p15: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42" name="Google Shape;242;p16: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7: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49" name="Google Shape;249;p17: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8: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55" name="Google Shape;255;p18: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9: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61" name="Google Shape;261;p19: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2: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2" name="Google Shape;112;p2: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20: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68" name="Google Shape;268;p20: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21: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76" name="Google Shape;276;p21: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2: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83" name="Google Shape;283;p22: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3: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88" name="Google Shape;288;p23: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24: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93" name="Google Shape;293;p24: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25: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00" name="Google Shape;300;p25: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6: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07" name="Google Shape;307;p26: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27: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14" name="Google Shape;314;p27: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28: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21" name="Google Shape;321;p28: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9: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328" name="Google Shape;328;p29: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3: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19" name="Google Shape;119;p3: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4: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25" name="Google Shape;125;p4: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5: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2" name="Google Shape;132;p5: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38" name="Google Shape;138;p6: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7: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45" name="Google Shape;145;p7: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8: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54" name="Google Shape;154;p8: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9:notes"/>
          <p:cNvSpPr txBox="1"/>
          <p:nvPr>
            <p:ph idx="1" type="body"/>
          </p:nvPr>
        </p:nvSpPr>
        <p:spPr>
          <a:xfrm>
            <a:off x="731838" y="4621213"/>
            <a:ext cx="5851525" cy="3779837"/>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60" name="Google Shape;160;p9:notes"/>
          <p:cNvSpPr/>
          <p:nvPr>
            <p:ph idx="2" type="sldImg"/>
          </p:nvPr>
        </p:nvSpPr>
        <p:spPr>
          <a:xfrm>
            <a:off x="1497013" y="1200150"/>
            <a:ext cx="4321175" cy="324008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4" name="Shape 24"/>
        <p:cNvGrpSpPr/>
        <p:nvPr/>
      </p:nvGrpSpPr>
      <p:grpSpPr>
        <a:xfrm>
          <a:off x="0" y="0"/>
          <a:ext cx="0" cy="0"/>
          <a:chOff x="0" y="0"/>
          <a:chExt cx="0" cy="0"/>
        </a:xfrm>
      </p:grpSpPr>
      <p:grpSp>
        <p:nvGrpSpPr>
          <p:cNvPr id="25" name="Google Shape;25;p31"/>
          <p:cNvGrpSpPr/>
          <p:nvPr/>
        </p:nvGrpSpPr>
        <p:grpSpPr>
          <a:xfrm>
            <a:off x="0" y="0"/>
            <a:ext cx="9144000" cy="6918325"/>
            <a:chOff x="0" y="0"/>
            <a:chExt cx="5760" cy="4358"/>
          </a:xfrm>
        </p:grpSpPr>
        <p:sp>
          <p:nvSpPr>
            <p:cNvPr id="26" name="Google Shape;26;p31"/>
            <p:cNvSpPr/>
            <p:nvPr/>
          </p:nvSpPr>
          <p:spPr>
            <a:xfrm>
              <a:off x="5533" y="280"/>
              <a:ext cx="227" cy="1986"/>
            </a:xfrm>
            <a:prstGeom prst="rect">
              <a:avLst/>
            </a:prstGeom>
            <a:gradFill>
              <a:gsLst>
                <a:gs pos="0">
                  <a:schemeClr val="lt2"/>
                </a:gs>
                <a:gs pos="50000">
                  <a:schemeClr val="hlink"/>
                </a:gs>
                <a:gs pos="100000">
                  <a:schemeClr val="lt2"/>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27" name="Google Shape;27;p31"/>
            <p:cNvSpPr/>
            <p:nvPr/>
          </p:nvSpPr>
          <p:spPr>
            <a:xfrm>
              <a:off x="0" y="0"/>
              <a:ext cx="5760" cy="1344"/>
            </a:xfrm>
            <a:custGeom>
              <a:rect b="b" l="l" r="r" t="t"/>
              <a:pathLst>
                <a:path extrusionOk="0" h="1104" w="5760">
                  <a:moveTo>
                    <a:pt x="0" y="0"/>
                  </a:moveTo>
                  <a:lnTo>
                    <a:pt x="5760" y="0"/>
                  </a:lnTo>
                  <a:lnTo>
                    <a:pt x="5760" y="720"/>
                  </a:lnTo>
                  <a:cubicBezTo>
                    <a:pt x="5400" y="824"/>
                    <a:pt x="4560" y="577"/>
                    <a:pt x="3600" y="624"/>
                  </a:cubicBezTo>
                  <a:cubicBezTo>
                    <a:pt x="2640" y="671"/>
                    <a:pt x="600" y="1104"/>
                    <a:pt x="0" y="1000"/>
                  </a:cubicBezTo>
                  <a:lnTo>
                    <a:pt x="0" y="0"/>
                  </a:lnTo>
                  <a:close/>
                </a:path>
              </a:pathLst>
            </a:custGeom>
            <a:gradFill>
              <a:gsLst>
                <a:gs pos="0">
                  <a:schemeClr val="lt2"/>
                </a:gs>
                <a:gs pos="50000">
                  <a:schemeClr val="lt1"/>
                </a:gs>
                <a:gs pos="100000">
                  <a:schemeClr val="lt2"/>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28" name="Google Shape;28;p31"/>
            <p:cNvSpPr/>
            <p:nvPr/>
          </p:nvSpPr>
          <p:spPr>
            <a:xfrm>
              <a:off x="0" y="733"/>
              <a:ext cx="5760" cy="3587"/>
            </a:xfrm>
            <a:custGeom>
              <a:rect b="b" l="l" r="r" t="t"/>
              <a:pathLst>
                <a:path extrusionOk="0" h="3587" w="5760">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a:gsLst>
                <a:gs pos="0">
                  <a:schemeClr val="lt2"/>
                </a:gs>
                <a:gs pos="50000">
                  <a:schemeClr val="lt1"/>
                </a:gs>
                <a:gs pos="100000">
                  <a:schemeClr val="lt2"/>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29" name="Google Shape;29;p31"/>
            <p:cNvSpPr/>
            <p:nvPr/>
          </p:nvSpPr>
          <p:spPr>
            <a:xfrm>
              <a:off x="0" y="184"/>
              <a:ext cx="5760" cy="538"/>
            </a:xfrm>
            <a:custGeom>
              <a:rect b="b" l="l" r="r" t="t"/>
              <a:pathLst>
                <a:path extrusionOk="0" h="538" w="5760">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a:gsLst>
                <a:gs pos="0">
                  <a:schemeClr val="lt1"/>
                </a:gs>
                <a:gs pos="50000">
                  <a:schemeClr val="lt2"/>
                </a:gs>
                <a:gs pos="100000">
                  <a:schemeClr val="lt1"/>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30" name="Google Shape;30;p31"/>
            <p:cNvSpPr/>
            <p:nvPr/>
          </p:nvSpPr>
          <p:spPr>
            <a:xfrm>
              <a:off x="0" y="1515"/>
              <a:ext cx="5760" cy="674"/>
            </a:xfrm>
            <a:custGeom>
              <a:rect b="b" l="l" r="r" t="t"/>
              <a:pathLst>
                <a:path extrusionOk="0" h="674" w="5760">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a:gsLst>
                <a:gs pos="0">
                  <a:schemeClr val="lt1"/>
                </a:gs>
                <a:gs pos="50000">
                  <a:schemeClr val="accent2"/>
                </a:gs>
                <a:gs pos="100000">
                  <a:schemeClr val="lt1"/>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31" name="Google Shape;31;p31"/>
            <p:cNvSpPr/>
            <p:nvPr/>
          </p:nvSpPr>
          <p:spPr>
            <a:xfrm>
              <a:off x="1560" y="959"/>
              <a:ext cx="4200" cy="3361"/>
            </a:xfrm>
            <a:custGeom>
              <a:rect b="b" l="l" r="r" t="t"/>
              <a:pathLst>
                <a:path extrusionOk="0" h="3361" w="4200">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a:gsLst>
                <a:gs pos="0">
                  <a:schemeClr val="accent2"/>
                </a:gs>
                <a:gs pos="50000">
                  <a:schemeClr val="lt1"/>
                </a:gs>
                <a:gs pos="100000">
                  <a:schemeClr val="accent2"/>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32" name="Google Shape;32;p31"/>
            <p:cNvSpPr/>
            <p:nvPr/>
          </p:nvSpPr>
          <p:spPr>
            <a:xfrm>
              <a:off x="0" y="2169"/>
              <a:ext cx="5760" cy="1925"/>
            </a:xfrm>
            <a:custGeom>
              <a:rect b="b" l="l" r="r" t="t"/>
              <a:pathLst>
                <a:path extrusionOk="0" h="1925" w="5760">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a:gsLst>
                <a:gs pos="0">
                  <a:schemeClr val="lt1"/>
                </a:gs>
                <a:gs pos="50000">
                  <a:schemeClr val="accent2"/>
                </a:gs>
                <a:gs pos="100000">
                  <a:schemeClr val="lt1"/>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33" name="Google Shape;33;p31"/>
            <p:cNvSpPr/>
            <p:nvPr/>
          </p:nvSpPr>
          <p:spPr>
            <a:xfrm>
              <a:off x="0" y="2238"/>
              <a:ext cx="3929" cy="2120"/>
            </a:xfrm>
            <a:custGeom>
              <a:rect b="b" l="l" r="r" t="t"/>
              <a:pathLst>
                <a:path extrusionOk="0" h="2120" w="4196">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a:gsLst>
                <a:gs pos="0">
                  <a:schemeClr val="accent2"/>
                </a:gs>
                <a:gs pos="50000">
                  <a:schemeClr val="lt1"/>
                </a:gs>
                <a:gs pos="100000">
                  <a:schemeClr val="accent2"/>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grpSp>
      <p:sp>
        <p:nvSpPr>
          <p:cNvPr id="34" name="Google Shape;34;p31"/>
          <p:cNvSpPr txBox="1"/>
          <p:nvPr>
            <p:ph type="ctrTitle"/>
          </p:nvPr>
        </p:nvSpPr>
        <p:spPr>
          <a:xfrm>
            <a:off x="685800" y="2286000"/>
            <a:ext cx="77724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5" name="Google Shape;35;p3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Autofit/>
          </a:bodyPr>
          <a:lstStyle>
            <a:lvl1pPr lvl="0" algn="ctr">
              <a:spcBef>
                <a:spcPts val="640"/>
              </a:spcBef>
              <a:spcAft>
                <a:spcPts val="0"/>
              </a:spcAft>
              <a:buClr>
                <a:schemeClr val="dk1"/>
              </a:buClr>
              <a:buSzPts val="3200"/>
              <a:buFont typeface="Arial"/>
              <a:buNone/>
              <a:defRPr/>
            </a:lvl1pPr>
            <a:lvl2pPr lvl="1" algn="l">
              <a:spcBef>
                <a:spcPts val="360"/>
              </a:spcBef>
              <a:spcAft>
                <a:spcPts val="0"/>
              </a:spcAft>
              <a:buClr>
                <a:schemeClr val="dk1"/>
              </a:buClr>
              <a:buSzPts val="1800"/>
              <a:buChar char="–"/>
              <a:defRPr/>
            </a:lvl2pPr>
            <a:lvl3pPr lvl="2" algn="l">
              <a:spcBef>
                <a:spcPts val="360"/>
              </a:spcBef>
              <a:spcAft>
                <a:spcPts val="0"/>
              </a:spcAft>
              <a:buClr>
                <a:schemeClr val="dk1"/>
              </a:buClr>
              <a:buSzPts val="1800"/>
              <a:buChar char="•"/>
              <a:defRPr/>
            </a:lvl3pPr>
            <a:lvl4pPr lvl="3" algn="l">
              <a:spcBef>
                <a:spcPts val="360"/>
              </a:spcBef>
              <a:spcAft>
                <a:spcPts val="0"/>
              </a:spcAft>
              <a:buClr>
                <a:schemeClr val="dk1"/>
              </a:buClr>
              <a:buSzPts val="1800"/>
              <a:buChar char="–"/>
              <a:defRPr/>
            </a:lvl4pPr>
            <a:lvl5pPr lvl="4" algn="l">
              <a:spcBef>
                <a:spcPts val="36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
        <p:nvSpPr>
          <p:cNvPr id="36" name="Google Shape;36;p31"/>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31"/>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1"/>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showMasterSp="0" type="vertTx">
  <p:cSld name="VERTICAL_TEXT">
    <p:spTree>
      <p:nvGrpSpPr>
        <p:cNvPr id="90" name="Shape 90"/>
        <p:cNvGrpSpPr/>
        <p:nvPr/>
      </p:nvGrpSpPr>
      <p:grpSpPr>
        <a:xfrm>
          <a:off x="0" y="0"/>
          <a:ext cx="0" cy="0"/>
          <a:chOff x="0" y="0"/>
          <a:chExt cx="0" cy="0"/>
        </a:xfrm>
      </p:grpSpPr>
      <p:sp>
        <p:nvSpPr>
          <p:cNvPr id="91" name="Google Shape;91;p40"/>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92" name="Google Shape;92;p40"/>
          <p:cNvSpPr txBox="1"/>
          <p:nvPr>
            <p:ph idx="1" type="body"/>
          </p:nvPr>
        </p:nvSpPr>
        <p:spPr>
          <a:xfrm rot="5400000">
            <a:off x="2514600" y="152400"/>
            <a:ext cx="4114800" cy="77724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3" name="Google Shape;93;p40"/>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40"/>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40"/>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96" name="Shape 96"/>
        <p:cNvGrpSpPr/>
        <p:nvPr/>
      </p:nvGrpSpPr>
      <p:grpSpPr>
        <a:xfrm>
          <a:off x="0" y="0"/>
          <a:ext cx="0" cy="0"/>
          <a:chOff x="0" y="0"/>
          <a:chExt cx="0" cy="0"/>
        </a:xfrm>
      </p:grpSpPr>
      <p:sp>
        <p:nvSpPr>
          <p:cNvPr id="97" name="Google Shape;97;p41"/>
          <p:cNvSpPr txBox="1"/>
          <p:nvPr>
            <p:ph type="title"/>
          </p:nvPr>
        </p:nvSpPr>
        <p:spPr>
          <a:xfrm rot="5400000">
            <a:off x="4743450" y="2381250"/>
            <a:ext cx="5486400" cy="1943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98" name="Google Shape;98;p41"/>
          <p:cNvSpPr txBox="1"/>
          <p:nvPr>
            <p:ph idx="1" type="body"/>
          </p:nvPr>
        </p:nvSpPr>
        <p:spPr>
          <a:xfrm rot="5400000">
            <a:off x="781050" y="514350"/>
            <a:ext cx="5486400" cy="56769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9" name="Google Shape;99;p41"/>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41"/>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41"/>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39" name="Shape 39"/>
        <p:cNvGrpSpPr/>
        <p:nvPr/>
      </p:nvGrpSpPr>
      <p:grpSpPr>
        <a:xfrm>
          <a:off x="0" y="0"/>
          <a:ext cx="0" cy="0"/>
          <a:chOff x="0" y="0"/>
          <a:chExt cx="0" cy="0"/>
        </a:xfrm>
      </p:grpSpPr>
      <p:sp>
        <p:nvSpPr>
          <p:cNvPr id="40" name="Google Shape;40;p32"/>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1" name="Google Shape;41;p32"/>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32"/>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2"/>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32"/>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45" name="Shape 45"/>
        <p:cNvGrpSpPr/>
        <p:nvPr/>
      </p:nvGrpSpPr>
      <p:grpSpPr>
        <a:xfrm>
          <a:off x="0" y="0"/>
          <a:ext cx="0" cy="0"/>
          <a:chOff x="0" y="0"/>
          <a:chExt cx="0" cy="0"/>
        </a:xfrm>
      </p:grpSpPr>
      <p:sp>
        <p:nvSpPr>
          <p:cNvPr id="46" name="Google Shape;46;p33"/>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3"/>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3"/>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type="twoObj">
  <p:cSld name="TWO_OBJECTS">
    <p:spTree>
      <p:nvGrpSpPr>
        <p:cNvPr id="49" name="Shape 49"/>
        <p:cNvGrpSpPr/>
        <p:nvPr/>
      </p:nvGrpSpPr>
      <p:grpSpPr>
        <a:xfrm>
          <a:off x="0" y="0"/>
          <a:ext cx="0" cy="0"/>
          <a:chOff x="0" y="0"/>
          <a:chExt cx="0" cy="0"/>
        </a:xfrm>
      </p:grpSpPr>
      <p:sp>
        <p:nvSpPr>
          <p:cNvPr id="50" name="Google Shape;50;p34"/>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1" name="Google Shape;51;p34"/>
          <p:cNvSpPr txBox="1"/>
          <p:nvPr>
            <p:ph idx="1" type="body"/>
          </p:nvPr>
        </p:nvSpPr>
        <p:spPr>
          <a:xfrm>
            <a:off x="685800" y="1981200"/>
            <a:ext cx="3810000" cy="4114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34"/>
          <p:cNvSpPr txBox="1"/>
          <p:nvPr>
            <p:ph idx="2" type="body"/>
          </p:nvPr>
        </p:nvSpPr>
        <p:spPr>
          <a:xfrm>
            <a:off x="4648200" y="1981200"/>
            <a:ext cx="3810000" cy="4114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34"/>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4"/>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34"/>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56" name="Shape 56"/>
        <p:cNvGrpSpPr/>
        <p:nvPr/>
      </p:nvGrpSpPr>
      <p:grpSpPr>
        <a:xfrm>
          <a:off x="0" y="0"/>
          <a:ext cx="0" cy="0"/>
          <a:chOff x="0" y="0"/>
          <a:chExt cx="0" cy="0"/>
        </a:xfrm>
      </p:grpSpPr>
      <p:sp>
        <p:nvSpPr>
          <p:cNvPr id="57" name="Google Shape;57;p35"/>
          <p:cNvSpPr txBox="1"/>
          <p:nvPr>
            <p:ph type="title"/>
          </p:nvPr>
        </p:nvSpPr>
        <p:spPr>
          <a:xfrm>
            <a:off x="623888" y="1709738"/>
            <a:ext cx="7886700" cy="2852737"/>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8" name="Google Shape;58;p35"/>
          <p:cNvSpPr txBox="1"/>
          <p:nvPr>
            <p:ph idx="1" type="body"/>
          </p:nvPr>
        </p:nvSpPr>
        <p:spPr>
          <a:xfrm>
            <a:off x="623888" y="4589463"/>
            <a:ext cx="7886700" cy="1500187"/>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sz="2400"/>
            </a:lvl1pPr>
            <a:lvl2pPr indent="-228600" lvl="1" marL="914400" algn="l">
              <a:spcBef>
                <a:spcPts val="400"/>
              </a:spcBef>
              <a:spcAft>
                <a:spcPts val="0"/>
              </a:spcAft>
              <a:buClr>
                <a:schemeClr val="dk1"/>
              </a:buClr>
              <a:buSzPts val="2000"/>
              <a:buFont typeface="Arial"/>
              <a:buNone/>
              <a:defRPr sz="2000"/>
            </a:lvl2pPr>
            <a:lvl3pPr indent="-228600" lvl="2" marL="1371600" algn="l">
              <a:spcBef>
                <a:spcPts val="360"/>
              </a:spcBef>
              <a:spcAft>
                <a:spcPts val="0"/>
              </a:spcAft>
              <a:buClr>
                <a:schemeClr val="dk1"/>
              </a:buClr>
              <a:buSzPts val="1800"/>
              <a:buFont typeface="Arial"/>
              <a:buNone/>
              <a:defRPr sz="1800"/>
            </a:lvl3pPr>
            <a:lvl4pPr indent="-228600" lvl="3" marL="1828800" algn="l">
              <a:spcBef>
                <a:spcPts val="320"/>
              </a:spcBef>
              <a:spcAft>
                <a:spcPts val="0"/>
              </a:spcAft>
              <a:buClr>
                <a:schemeClr val="dk1"/>
              </a:buClr>
              <a:buSzPts val="1600"/>
              <a:buFont typeface="Arial"/>
              <a:buNone/>
              <a:defRPr sz="1600"/>
            </a:lvl4pPr>
            <a:lvl5pPr indent="-228600" lvl="4" marL="2286000" algn="l">
              <a:spcBef>
                <a:spcPts val="320"/>
              </a:spcBef>
              <a:spcAft>
                <a:spcPts val="0"/>
              </a:spcAft>
              <a:buClr>
                <a:schemeClr val="dk1"/>
              </a:buClr>
              <a:buSzPts val="1600"/>
              <a:buFont typeface="Arial"/>
              <a:buNone/>
              <a:defRPr sz="1600"/>
            </a:lvl5pPr>
            <a:lvl6pPr indent="-228600" lvl="5" marL="2743200" algn="l">
              <a:lnSpc>
                <a:spcPct val="90000"/>
              </a:lnSpc>
              <a:spcBef>
                <a:spcPts val="500"/>
              </a:spcBef>
              <a:spcAft>
                <a:spcPts val="0"/>
              </a:spcAft>
              <a:buClr>
                <a:schemeClr val="dk1"/>
              </a:buClr>
              <a:buSzPts val="1600"/>
              <a:buNone/>
              <a:defRPr sz="1600"/>
            </a:lvl6pPr>
            <a:lvl7pPr indent="-228600" lvl="6" marL="3200400" algn="l">
              <a:lnSpc>
                <a:spcPct val="90000"/>
              </a:lnSpc>
              <a:spcBef>
                <a:spcPts val="500"/>
              </a:spcBef>
              <a:spcAft>
                <a:spcPts val="0"/>
              </a:spcAft>
              <a:buClr>
                <a:schemeClr val="dk1"/>
              </a:buClr>
              <a:buSzPts val="1600"/>
              <a:buNone/>
              <a:defRPr sz="1600"/>
            </a:lvl7pPr>
            <a:lvl8pPr indent="-228600" lvl="7" marL="3657600" algn="l">
              <a:lnSpc>
                <a:spcPct val="90000"/>
              </a:lnSpc>
              <a:spcBef>
                <a:spcPts val="500"/>
              </a:spcBef>
              <a:spcAft>
                <a:spcPts val="0"/>
              </a:spcAft>
              <a:buClr>
                <a:schemeClr val="dk1"/>
              </a:buClr>
              <a:buSzPts val="1600"/>
              <a:buNone/>
              <a:defRPr sz="1600"/>
            </a:lvl8pPr>
            <a:lvl9pPr indent="-228600" lvl="8" marL="4114800" algn="l">
              <a:lnSpc>
                <a:spcPct val="90000"/>
              </a:lnSpc>
              <a:spcBef>
                <a:spcPts val="500"/>
              </a:spcBef>
              <a:spcAft>
                <a:spcPts val="0"/>
              </a:spcAft>
              <a:buClr>
                <a:schemeClr val="dk1"/>
              </a:buClr>
              <a:buSzPts val="1600"/>
              <a:buNone/>
              <a:defRPr sz="1600"/>
            </a:lvl9pPr>
          </a:lstStyle>
          <a:p/>
        </p:txBody>
      </p:sp>
      <p:sp>
        <p:nvSpPr>
          <p:cNvPr id="59" name="Google Shape;59;p35"/>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5"/>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35"/>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showMasterSp="0" type="twoTxTwoObj">
  <p:cSld name="TWO_OBJECTS_WITH_TEXT">
    <p:spTree>
      <p:nvGrpSpPr>
        <p:cNvPr id="62" name="Shape 62"/>
        <p:cNvGrpSpPr/>
        <p:nvPr/>
      </p:nvGrpSpPr>
      <p:grpSpPr>
        <a:xfrm>
          <a:off x="0" y="0"/>
          <a:ext cx="0" cy="0"/>
          <a:chOff x="0" y="0"/>
          <a:chExt cx="0" cy="0"/>
        </a:xfrm>
      </p:grpSpPr>
      <p:sp>
        <p:nvSpPr>
          <p:cNvPr id="63" name="Google Shape;63;p36"/>
          <p:cNvSpPr txBox="1"/>
          <p:nvPr>
            <p:ph type="title"/>
          </p:nvPr>
        </p:nvSpPr>
        <p:spPr>
          <a:xfrm>
            <a:off x="630238" y="365125"/>
            <a:ext cx="7886700" cy="132556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4" name="Google Shape;64;p36"/>
          <p:cNvSpPr txBox="1"/>
          <p:nvPr>
            <p:ph idx="1" type="body"/>
          </p:nvPr>
        </p:nvSpPr>
        <p:spPr>
          <a:xfrm>
            <a:off x="630238" y="1681163"/>
            <a:ext cx="3868737" cy="82391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5" name="Google Shape;65;p36"/>
          <p:cNvSpPr txBox="1"/>
          <p:nvPr>
            <p:ph idx="2" type="body"/>
          </p:nvPr>
        </p:nvSpPr>
        <p:spPr>
          <a:xfrm>
            <a:off x="630238" y="2505075"/>
            <a:ext cx="3868737" cy="36845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36"/>
          <p:cNvSpPr txBox="1"/>
          <p:nvPr>
            <p:ph idx="3" type="body"/>
          </p:nvPr>
        </p:nvSpPr>
        <p:spPr>
          <a:xfrm>
            <a:off x="4629150" y="1681163"/>
            <a:ext cx="3887788" cy="82391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Font typeface="Arial"/>
              <a:buNone/>
              <a:defRPr b="1" sz="2400"/>
            </a:lvl1pPr>
            <a:lvl2pPr indent="-228600" lvl="1" marL="914400" algn="l">
              <a:spcBef>
                <a:spcPts val="400"/>
              </a:spcBef>
              <a:spcAft>
                <a:spcPts val="0"/>
              </a:spcAft>
              <a:buClr>
                <a:schemeClr val="dk1"/>
              </a:buClr>
              <a:buSzPts val="2000"/>
              <a:buFont typeface="Arial"/>
              <a:buNone/>
              <a:defRPr b="1" sz="2000"/>
            </a:lvl2pPr>
            <a:lvl3pPr indent="-228600" lvl="2" marL="1371600" algn="l">
              <a:spcBef>
                <a:spcPts val="360"/>
              </a:spcBef>
              <a:spcAft>
                <a:spcPts val="0"/>
              </a:spcAft>
              <a:buClr>
                <a:schemeClr val="dk1"/>
              </a:buClr>
              <a:buSzPts val="1800"/>
              <a:buFont typeface="Arial"/>
              <a:buNone/>
              <a:defRPr b="1" sz="1800"/>
            </a:lvl3pPr>
            <a:lvl4pPr indent="-228600" lvl="3" marL="1828800" algn="l">
              <a:spcBef>
                <a:spcPts val="320"/>
              </a:spcBef>
              <a:spcAft>
                <a:spcPts val="0"/>
              </a:spcAft>
              <a:buClr>
                <a:schemeClr val="dk1"/>
              </a:buClr>
              <a:buSzPts val="1600"/>
              <a:buFont typeface="Arial"/>
              <a:buNone/>
              <a:defRPr b="1" sz="1600"/>
            </a:lvl4pPr>
            <a:lvl5pPr indent="-228600" lvl="4" marL="2286000" algn="l">
              <a:spcBef>
                <a:spcPts val="320"/>
              </a:spcBef>
              <a:spcAft>
                <a:spcPts val="0"/>
              </a:spcAft>
              <a:buClr>
                <a:schemeClr val="dk1"/>
              </a:buClr>
              <a:buSzPts val="1600"/>
              <a:buFont typeface="Arial"/>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6"/>
          <p:cNvSpPr txBox="1"/>
          <p:nvPr>
            <p:ph idx="4" type="body"/>
          </p:nvPr>
        </p:nvSpPr>
        <p:spPr>
          <a:xfrm>
            <a:off x="4629150" y="2505075"/>
            <a:ext cx="3887788" cy="36845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6"/>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36"/>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6"/>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type="titleOnly">
  <p:cSld name="TITLE_ONLY">
    <p:spTree>
      <p:nvGrpSpPr>
        <p:cNvPr id="71" name="Shape 71"/>
        <p:cNvGrpSpPr/>
        <p:nvPr/>
      </p:nvGrpSpPr>
      <p:grpSpPr>
        <a:xfrm>
          <a:off x="0" y="0"/>
          <a:ext cx="0" cy="0"/>
          <a:chOff x="0" y="0"/>
          <a:chExt cx="0" cy="0"/>
        </a:xfrm>
      </p:grpSpPr>
      <p:sp>
        <p:nvSpPr>
          <p:cNvPr id="72" name="Google Shape;72;p37"/>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3" name="Google Shape;73;p37"/>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7"/>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37"/>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76" name="Shape 76"/>
        <p:cNvGrpSpPr/>
        <p:nvPr/>
      </p:nvGrpSpPr>
      <p:grpSpPr>
        <a:xfrm>
          <a:off x="0" y="0"/>
          <a:ext cx="0" cy="0"/>
          <a:chOff x="0" y="0"/>
          <a:chExt cx="0" cy="0"/>
        </a:xfrm>
      </p:grpSpPr>
      <p:sp>
        <p:nvSpPr>
          <p:cNvPr id="77" name="Google Shape;77;p38"/>
          <p:cNvSpPr txBox="1"/>
          <p:nvPr>
            <p:ph type="title"/>
          </p:nvPr>
        </p:nvSpPr>
        <p:spPr>
          <a:xfrm>
            <a:off x="630238" y="457200"/>
            <a:ext cx="2949575" cy="16002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8" name="Google Shape;78;p38"/>
          <p:cNvSpPr txBox="1"/>
          <p:nvPr>
            <p:ph idx="1" type="body"/>
          </p:nvPr>
        </p:nvSpPr>
        <p:spPr>
          <a:xfrm>
            <a:off x="3887788" y="987425"/>
            <a:ext cx="4629150" cy="4873625"/>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Font typeface="Arial"/>
              <a:buChar char="•"/>
              <a:defRPr sz="3200"/>
            </a:lvl1pPr>
            <a:lvl2pPr indent="-406400" lvl="1" marL="914400" algn="l">
              <a:spcBef>
                <a:spcPts val="560"/>
              </a:spcBef>
              <a:spcAft>
                <a:spcPts val="0"/>
              </a:spcAft>
              <a:buClr>
                <a:schemeClr val="dk1"/>
              </a:buClr>
              <a:buSzPts val="2800"/>
              <a:buFont typeface="Arial"/>
              <a:buChar char="–"/>
              <a:defRPr sz="2800"/>
            </a:lvl2pPr>
            <a:lvl3pPr indent="-381000" lvl="2" marL="1371600" algn="l">
              <a:spcBef>
                <a:spcPts val="480"/>
              </a:spcBef>
              <a:spcAft>
                <a:spcPts val="0"/>
              </a:spcAft>
              <a:buClr>
                <a:schemeClr val="dk1"/>
              </a:buClr>
              <a:buSzPts val="2400"/>
              <a:buFont typeface="Arial"/>
              <a:buChar char="•"/>
              <a:defRPr sz="2400"/>
            </a:lvl3pPr>
            <a:lvl4pPr indent="-355600" lvl="3" marL="1828800" algn="l">
              <a:spcBef>
                <a:spcPts val="400"/>
              </a:spcBef>
              <a:spcAft>
                <a:spcPts val="0"/>
              </a:spcAft>
              <a:buClr>
                <a:schemeClr val="dk1"/>
              </a:buClr>
              <a:buSzPts val="2000"/>
              <a:buFont typeface="Arial"/>
              <a:buChar char="–"/>
              <a:defRPr sz="2000"/>
            </a:lvl4pPr>
            <a:lvl5pPr indent="-355600" lvl="4" marL="2286000" algn="l">
              <a:spcBef>
                <a:spcPts val="400"/>
              </a:spcBef>
              <a:spcAft>
                <a:spcPts val="0"/>
              </a:spcAft>
              <a:buClr>
                <a:schemeClr val="dk1"/>
              </a:buClr>
              <a:buSzPts val="2000"/>
              <a:buFont typeface="Arial"/>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79" name="Google Shape;79;p38"/>
          <p:cNvSpPr txBox="1"/>
          <p:nvPr>
            <p:ph idx="2" type="body"/>
          </p:nvPr>
        </p:nvSpPr>
        <p:spPr>
          <a:xfrm>
            <a:off x="630238" y="2057400"/>
            <a:ext cx="2949575" cy="3811588"/>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Font typeface="Arial"/>
              <a:buNone/>
              <a:defRPr sz="1600"/>
            </a:lvl1pPr>
            <a:lvl2pPr indent="-228600" lvl="1" marL="914400" algn="l">
              <a:spcBef>
                <a:spcPts val="280"/>
              </a:spcBef>
              <a:spcAft>
                <a:spcPts val="0"/>
              </a:spcAft>
              <a:buClr>
                <a:schemeClr val="dk1"/>
              </a:buClr>
              <a:buSzPts val="1400"/>
              <a:buFont typeface="Arial"/>
              <a:buNone/>
              <a:defRPr sz="140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00"/>
              </a:spcBef>
              <a:spcAft>
                <a:spcPts val="0"/>
              </a:spcAft>
              <a:buClr>
                <a:schemeClr val="dk1"/>
              </a:buClr>
              <a:buSzPts val="1000"/>
              <a:buFont typeface="Arial"/>
              <a:buNone/>
              <a:defRPr sz="1000"/>
            </a:lvl4pPr>
            <a:lvl5pPr indent="-228600" lvl="4" marL="2286000" algn="l">
              <a:spcBef>
                <a:spcPts val="200"/>
              </a:spcBef>
              <a:spcAft>
                <a:spcPts val="0"/>
              </a:spcAft>
              <a:buClr>
                <a:schemeClr val="dk1"/>
              </a:buClr>
              <a:buSzPts val="1000"/>
              <a:buFont typeface="Arial"/>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0" name="Google Shape;80;p38"/>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38"/>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8"/>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83" name="Shape 83"/>
        <p:cNvGrpSpPr/>
        <p:nvPr/>
      </p:nvGrpSpPr>
      <p:grpSpPr>
        <a:xfrm>
          <a:off x="0" y="0"/>
          <a:ext cx="0" cy="0"/>
          <a:chOff x="0" y="0"/>
          <a:chExt cx="0" cy="0"/>
        </a:xfrm>
      </p:grpSpPr>
      <p:sp>
        <p:nvSpPr>
          <p:cNvPr id="84" name="Google Shape;84;p39"/>
          <p:cNvSpPr txBox="1"/>
          <p:nvPr>
            <p:ph type="title"/>
          </p:nvPr>
        </p:nvSpPr>
        <p:spPr>
          <a:xfrm>
            <a:off x="630238" y="457200"/>
            <a:ext cx="2949575" cy="16002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5" name="Google Shape;85;p39"/>
          <p:cNvSpPr/>
          <p:nvPr>
            <p:ph idx="2" type="pic"/>
          </p:nvPr>
        </p:nvSpPr>
        <p:spPr>
          <a:xfrm>
            <a:off x="3887788" y="987425"/>
            <a:ext cx="4629150" cy="4873625"/>
          </a:xfrm>
          <a:prstGeom prst="rect">
            <a:avLst/>
          </a:prstGeom>
          <a:noFill/>
          <a:ln>
            <a:noFill/>
          </a:ln>
        </p:spPr>
      </p:sp>
      <p:sp>
        <p:nvSpPr>
          <p:cNvPr id="86" name="Google Shape;86;p39"/>
          <p:cNvSpPr txBox="1"/>
          <p:nvPr>
            <p:ph idx="1" type="body"/>
          </p:nvPr>
        </p:nvSpPr>
        <p:spPr>
          <a:xfrm>
            <a:off x="630238" y="2057400"/>
            <a:ext cx="2949575" cy="3811588"/>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Font typeface="Arial"/>
              <a:buNone/>
              <a:defRPr sz="1600"/>
            </a:lvl1pPr>
            <a:lvl2pPr indent="-228600" lvl="1" marL="914400" algn="l">
              <a:spcBef>
                <a:spcPts val="280"/>
              </a:spcBef>
              <a:spcAft>
                <a:spcPts val="0"/>
              </a:spcAft>
              <a:buClr>
                <a:schemeClr val="dk1"/>
              </a:buClr>
              <a:buSzPts val="1400"/>
              <a:buFont typeface="Arial"/>
              <a:buNone/>
              <a:defRPr sz="140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00"/>
              </a:spcBef>
              <a:spcAft>
                <a:spcPts val="0"/>
              </a:spcAft>
              <a:buClr>
                <a:schemeClr val="dk1"/>
              </a:buClr>
              <a:buSzPts val="1000"/>
              <a:buFont typeface="Arial"/>
              <a:buNone/>
              <a:defRPr sz="1000"/>
            </a:lvl4pPr>
            <a:lvl5pPr indent="-228600" lvl="4" marL="2286000" algn="l">
              <a:spcBef>
                <a:spcPts val="200"/>
              </a:spcBef>
              <a:spcAft>
                <a:spcPts val="0"/>
              </a:spcAft>
              <a:buClr>
                <a:schemeClr val="dk1"/>
              </a:buClr>
              <a:buSzPts val="1000"/>
              <a:buFont typeface="Arial"/>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7" name="Google Shape;87;p39"/>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algn="l">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39"/>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algn="ctr">
              <a:spcBef>
                <a:spcPts val="70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39"/>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00B0F0"/>
            </a:gs>
            <a:gs pos="50000">
              <a:schemeClr val="lt1"/>
            </a:gs>
            <a:gs pos="100000">
              <a:schemeClr val="lt2"/>
            </a:gs>
          </a:gsLst>
          <a:lin ang="0" scaled="0"/>
        </a:gradFill>
      </p:bgPr>
    </p:bg>
    <p:spTree>
      <p:nvGrpSpPr>
        <p:cNvPr id="9" name="Shape 9"/>
        <p:cNvGrpSpPr/>
        <p:nvPr/>
      </p:nvGrpSpPr>
      <p:grpSpPr>
        <a:xfrm>
          <a:off x="0" y="0"/>
          <a:ext cx="0" cy="0"/>
          <a:chOff x="0" y="0"/>
          <a:chExt cx="0" cy="0"/>
        </a:xfrm>
      </p:grpSpPr>
      <p:grpSp>
        <p:nvGrpSpPr>
          <p:cNvPr id="10" name="Google Shape;10;p30"/>
          <p:cNvGrpSpPr/>
          <p:nvPr/>
        </p:nvGrpSpPr>
        <p:grpSpPr>
          <a:xfrm>
            <a:off x="0" y="0"/>
            <a:ext cx="9144000" cy="6918325"/>
            <a:chOff x="0" y="0"/>
            <a:chExt cx="5760" cy="4358"/>
          </a:xfrm>
        </p:grpSpPr>
        <p:sp>
          <p:nvSpPr>
            <p:cNvPr id="11" name="Google Shape;11;p30"/>
            <p:cNvSpPr/>
            <p:nvPr/>
          </p:nvSpPr>
          <p:spPr>
            <a:xfrm>
              <a:off x="5533" y="280"/>
              <a:ext cx="227" cy="1986"/>
            </a:xfrm>
            <a:prstGeom prst="rect">
              <a:avLst/>
            </a:prstGeom>
            <a:gradFill>
              <a:gsLst>
                <a:gs pos="0">
                  <a:schemeClr val="lt2"/>
                </a:gs>
                <a:gs pos="50000">
                  <a:schemeClr val="hlink"/>
                </a:gs>
                <a:gs pos="100000">
                  <a:schemeClr val="lt2"/>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12" name="Google Shape;12;p30"/>
            <p:cNvSpPr/>
            <p:nvPr/>
          </p:nvSpPr>
          <p:spPr>
            <a:xfrm>
              <a:off x="0" y="0"/>
              <a:ext cx="5760" cy="1344"/>
            </a:xfrm>
            <a:custGeom>
              <a:rect b="b" l="l" r="r" t="t"/>
              <a:pathLst>
                <a:path extrusionOk="0" h="1104" w="5760">
                  <a:moveTo>
                    <a:pt x="0" y="0"/>
                  </a:moveTo>
                  <a:lnTo>
                    <a:pt x="5760" y="0"/>
                  </a:lnTo>
                  <a:lnTo>
                    <a:pt x="5760" y="720"/>
                  </a:lnTo>
                  <a:cubicBezTo>
                    <a:pt x="5400" y="824"/>
                    <a:pt x="4560" y="577"/>
                    <a:pt x="3600" y="624"/>
                  </a:cubicBezTo>
                  <a:cubicBezTo>
                    <a:pt x="2640" y="671"/>
                    <a:pt x="600" y="1104"/>
                    <a:pt x="0" y="1000"/>
                  </a:cubicBezTo>
                  <a:lnTo>
                    <a:pt x="0" y="0"/>
                  </a:lnTo>
                  <a:close/>
                </a:path>
              </a:pathLst>
            </a:custGeom>
            <a:gradFill>
              <a:gsLst>
                <a:gs pos="0">
                  <a:schemeClr val="lt2"/>
                </a:gs>
                <a:gs pos="50000">
                  <a:schemeClr val="lt1"/>
                </a:gs>
                <a:gs pos="100000">
                  <a:schemeClr val="lt2"/>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13" name="Google Shape;13;p30"/>
            <p:cNvSpPr/>
            <p:nvPr/>
          </p:nvSpPr>
          <p:spPr>
            <a:xfrm>
              <a:off x="0" y="733"/>
              <a:ext cx="5760" cy="3587"/>
            </a:xfrm>
            <a:custGeom>
              <a:rect b="b" l="l" r="r" t="t"/>
              <a:pathLst>
                <a:path extrusionOk="0" h="3587" w="5760">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a:gsLst>
                <a:gs pos="0">
                  <a:schemeClr val="lt2"/>
                </a:gs>
                <a:gs pos="50000">
                  <a:schemeClr val="lt1"/>
                </a:gs>
                <a:gs pos="100000">
                  <a:schemeClr val="lt2"/>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14" name="Google Shape;14;p30"/>
            <p:cNvSpPr/>
            <p:nvPr/>
          </p:nvSpPr>
          <p:spPr>
            <a:xfrm>
              <a:off x="0" y="184"/>
              <a:ext cx="5760" cy="538"/>
            </a:xfrm>
            <a:custGeom>
              <a:rect b="b" l="l" r="r" t="t"/>
              <a:pathLst>
                <a:path extrusionOk="0" h="538" w="5760">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a:gsLst>
                <a:gs pos="0">
                  <a:schemeClr val="lt1"/>
                </a:gs>
                <a:gs pos="50000">
                  <a:schemeClr val="lt2"/>
                </a:gs>
                <a:gs pos="100000">
                  <a:schemeClr val="lt1"/>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15" name="Google Shape;15;p30"/>
            <p:cNvSpPr/>
            <p:nvPr/>
          </p:nvSpPr>
          <p:spPr>
            <a:xfrm>
              <a:off x="0" y="1515"/>
              <a:ext cx="5760" cy="674"/>
            </a:xfrm>
            <a:custGeom>
              <a:rect b="b" l="l" r="r" t="t"/>
              <a:pathLst>
                <a:path extrusionOk="0" h="674" w="5760">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a:gsLst>
                <a:gs pos="0">
                  <a:schemeClr val="lt1"/>
                </a:gs>
                <a:gs pos="50000">
                  <a:schemeClr val="accent2"/>
                </a:gs>
                <a:gs pos="100000">
                  <a:schemeClr val="lt1"/>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16" name="Google Shape;16;p30"/>
            <p:cNvSpPr/>
            <p:nvPr/>
          </p:nvSpPr>
          <p:spPr>
            <a:xfrm>
              <a:off x="1560" y="959"/>
              <a:ext cx="4200" cy="3361"/>
            </a:xfrm>
            <a:custGeom>
              <a:rect b="b" l="l" r="r" t="t"/>
              <a:pathLst>
                <a:path extrusionOk="0" h="3361" w="4200">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a:gsLst>
                <a:gs pos="0">
                  <a:schemeClr val="accent2"/>
                </a:gs>
                <a:gs pos="50000">
                  <a:schemeClr val="lt1"/>
                </a:gs>
                <a:gs pos="100000">
                  <a:schemeClr val="accent2"/>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17" name="Google Shape;17;p30"/>
            <p:cNvSpPr/>
            <p:nvPr/>
          </p:nvSpPr>
          <p:spPr>
            <a:xfrm>
              <a:off x="0" y="2169"/>
              <a:ext cx="5760" cy="1925"/>
            </a:xfrm>
            <a:custGeom>
              <a:rect b="b" l="l" r="r" t="t"/>
              <a:pathLst>
                <a:path extrusionOk="0" h="1925" w="5760">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a:gsLst>
                <a:gs pos="0">
                  <a:schemeClr val="lt1"/>
                </a:gs>
                <a:gs pos="50000">
                  <a:schemeClr val="accent2"/>
                </a:gs>
                <a:gs pos="100000">
                  <a:schemeClr val="lt1"/>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sp>
          <p:nvSpPr>
            <p:cNvPr id="18" name="Google Shape;18;p30"/>
            <p:cNvSpPr/>
            <p:nvPr/>
          </p:nvSpPr>
          <p:spPr>
            <a:xfrm>
              <a:off x="0" y="2238"/>
              <a:ext cx="3929" cy="2120"/>
            </a:xfrm>
            <a:custGeom>
              <a:rect b="b" l="l" r="r" t="t"/>
              <a:pathLst>
                <a:path extrusionOk="0" h="2120" w="4196">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a:gsLst>
                <a:gs pos="0">
                  <a:schemeClr val="accent2"/>
                </a:gs>
                <a:gs pos="50000">
                  <a:schemeClr val="lt1"/>
                </a:gs>
                <a:gs pos="100000">
                  <a:schemeClr val="accent2"/>
                </a:gs>
              </a:gsLst>
              <a:lin ang="5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Arial"/>
                <a:ea typeface="Arial"/>
                <a:cs typeface="Arial"/>
                <a:sym typeface="Arial"/>
              </a:endParaRPr>
            </a:p>
          </p:txBody>
        </p:sp>
      </p:grpSp>
      <p:sp>
        <p:nvSpPr>
          <p:cNvPr id="19" name="Google Shape;19;p30"/>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1pPr>
            <a:lvl2pPr lvl="1"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2pPr>
            <a:lvl3pPr lvl="2"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3pPr>
            <a:lvl4pPr lvl="3"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4pPr>
            <a:lvl5pPr lvl="4"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5pPr>
            <a:lvl6pPr lvl="5"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6pPr>
            <a:lvl7pPr lvl="6"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7pPr>
            <a:lvl8pPr lvl="7"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8pPr>
            <a:lvl9pPr lvl="8" marR="0" rtl="0" algn="ctr">
              <a:spcBef>
                <a:spcPts val="0"/>
              </a:spcBef>
              <a:spcAft>
                <a:spcPts val="0"/>
              </a:spcAft>
              <a:buSzPts val="1400"/>
              <a:buNone/>
              <a:defRPr b="0" i="0" sz="4400" u="none" cap="none" strike="noStrike">
                <a:solidFill>
                  <a:schemeClr val="dk2"/>
                </a:solidFill>
                <a:latin typeface="Times New Roman"/>
                <a:ea typeface="Times New Roman"/>
                <a:cs typeface="Times New Roman"/>
                <a:sym typeface="Times New Roman"/>
              </a:defRPr>
            </a:lvl9pPr>
          </a:lstStyle>
          <a:p/>
        </p:txBody>
      </p:sp>
      <p:sp>
        <p:nvSpPr>
          <p:cNvPr id="20" name="Google Shape;20;p30"/>
          <p:cNvSpPr txBox="1"/>
          <p:nvPr>
            <p:ph idx="10" type="dt"/>
          </p:nvPr>
        </p:nvSpPr>
        <p:spPr>
          <a:xfrm>
            <a:off x="685800" y="6248400"/>
            <a:ext cx="1905000" cy="457200"/>
          </a:xfrm>
          <a:prstGeom prst="rect">
            <a:avLst/>
          </a:prstGeom>
          <a:noFill/>
          <a:ln>
            <a:noFill/>
          </a:ln>
        </p:spPr>
        <p:txBody>
          <a:bodyPr anchorCtr="0" anchor="b" bIns="45700" lIns="91425" spcFirstLastPara="1" rIns="91425" wrap="square" tIns="45700">
            <a:noAutofit/>
          </a:bodyPr>
          <a:lstStyle>
            <a:lvl1pPr lvl="0" marR="0" rtl="0" algn="l">
              <a:spcBef>
                <a:spcPts val="70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24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24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24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24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24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24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24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2400" u="none" cap="none" strike="noStrike">
                <a:solidFill>
                  <a:schemeClr val="dk1"/>
                </a:solidFill>
                <a:latin typeface="Arial"/>
                <a:ea typeface="Arial"/>
                <a:cs typeface="Arial"/>
                <a:sym typeface="Arial"/>
              </a:defRPr>
            </a:lvl9pPr>
          </a:lstStyle>
          <a:p/>
        </p:txBody>
      </p:sp>
      <p:sp>
        <p:nvSpPr>
          <p:cNvPr id="21" name="Google Shape;21;p30"/>
          <p:cNvSpPr txBox="1"/>
          <p:nvPr>
            <p:ph idx="11" type="ftr"/>
          </p:nvPr>
        </p:nvSpPr>
        <p:spPr>
          <a:xfrm>
            <a:off x="3124200" y="6248400"/>
            <a:ext cx="2895600" cy="457200"/>
          </a:xfrm>
          <a:prstGeom prst="rect">
            <a:avLst/>
          </a:prstGeom>
          <a:noFill/>
          <a:ln>
            <a:noFill/>
          </a:ln>
        </p:spPr>
        <p:txBody>
          <a:bodyPr anchorCtr="0" anchor="b" bIns="45700" lIns="91425" spcFirstLastPara="1" rIns="91425" wrap="square" tIns="45700">
            <a:noAutofit/>
          </a:bodyPr>
          <a:lstStyle>
            <a:lvl1pPr lvl="0" marR="0" rtl="0" algn="ctr">
              <a:spcBef>
                <a:spcPts val="70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24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24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24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24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24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24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24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2400" u="none" cap="none" strike="noStrike">
                <a:solidFill>
                  <a:schemeClr val="dk1"/>
                </a:solidFill>
                <a:latin typeface="Arial"/>
                <a:ea typeface="Arial"/>
                <a:cs typeface="Arial"/>
                <a:sym typeface="Arial"/>
              </a:defRPr>
            </a:lvl9pPr>
          </a:lstStyle>
          <a:p/>
        </p:txBody>
      </p:sp>
      <p:sp>
        <p:nvSpPr>
          <p:cNvPr id="22" name="Google Shape;22;p30"/>
          <p:cNvSpPr txBox="1"/>
          <p:nvPr>
            <p:ph idx="12" type="sldNum"/>
          </p:nvPr>
        </p:nvSpPr>
        <p:spPr>
          <a:xfrm>
            <a:off x="6553200" y="6248400"/>
            <a:ext cx="1905000" cy="457200"/>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3" name="Google Shape;23;p30"/>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hyperlink" Target="http://www.google.com/url?sa=i&amp;rct=j&amp;q=biomes&amp;source=images&amp;cd=&amp;cad=rja&amp;docid=bm6VqaPf_T6kJM&amp;tbnid=EBNh7INybwqchM:&amp;ved=0CAUQjRw&amp;url=http://www.worldbiomes.com/biomes_aquatic.htm&amp;ei=t5p4UaX4DIWr4APBp4DQBA&amp;bvm=bv.45645796,d.dmg&amp;psig=AFQjCNHXlu0NubnSYw-fZd4EpwXj4h-DRA&amp;ust=1366944808088382" TargetMode="External"/><Relationship Id="rId5" Type="http://schemas.openxmlformats.org/officeDocument/2006/relationships/image" Target="../media/image4.jpg"/><Relationship Id="rId6" Type="http://schemas.openxmlformats.org/officeDocument/2006/relationships/hyperlink" Target="http://www.google.com/url?sa=i&amp;rct=j&amp;q=biomes&amp;source=images&amp;cd=&amp;cad=rja&amp;docid=bDG-Wf89a1JHBM&amp;tbnid=Bnab1moroFhW0M:&amp;ved=0CAUQjRw&amp;url=http://bioexpedition.com/conservation-of-biomes/&amp;ei=F5t4UZD9Otaq4AOgiYD4Cg&amp;bvm=bv.45645796,d.dmg&amp;psig=AFQjCNHXlu0NubnSYw-fZd4EpwXj4h-DRA&amp;ust=1366944808088382" TargetMode="External"/><Relationship Id="rId7"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7.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4.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www.world-builders.org/lessons/less/les3/les3gifs/layers.gif" TargetMode="Externa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05" name="Shape 105"/>
        <p:cNvGrpSpPr/>
        <p:nvPr/>
      </p:nvGrpSpPr>
      <p:grpSpPr>
        <a:xfrm>
          <a:off x="0" y="0"/>
          <a:ext cx="0" cy="0"/>
          <a:chOff x="0" y="0"/>
          <a:chExt cx="0" cy="0"/>
        </a:xfrm>
      </p:grpSpPr>
      <p:pic>
        <p:nvPicPr>
          <p:cNvPr descr="08160045" id="106" name="Google Shape;106;p1"/>
          <p:cNvPicPr preferRelativeResize="0"/>
          <p:nvPr/>
        </p:nvPicPr>
        <p:blipFill rotWithShape="1">
          <a:blip r:embed="rId3">
            <a:alphaModFix/>
          </a:blip>
          <a:srcRect b="0" l="0" r="0" t="0"/>
          <a:stretch/>
        </p:blipFill>
        <p:spPr>
          <a:xfrm>
            <a:off x="0" y="-7938"/>
            <a:ext cx="5446713" cy="4084638"/>
          </a:xfrm>
          <a:prstGeom prst="rect">
            <a:avLst/>
          </a:prstGeom>
          <a:noFill/>
          <a:ln>
            <a:noFill/>
          </a:ln>
        </p:spPr>
      </p:pic>
      <p:sp>
        <p:nvSpPr>
          <p:cNvPr id="107" name="Google Shape;107;p1"/>
          <p:cNvSpPr txBox="1"/>
          <p:nvPr>
            <p:ph type="ctrTitle"/>
          </p:nvPr>
        </p:nvSpPr>
        <p:spPr>
          <a:xfrm>
            <a:off x="228600" y="4219575"/>
            <a:ext cx="4657725" cy="14700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6600"/>
              <a:t>Lecture 5</a:t>
            </a:r>
            <a:endParaRPr/>
          </a:p>
        </p:txBody>
      </p:sp>
      <p:pic>
        <p:nvPicPr>
          <p:cNvPr descr="http://www.worldbiomes.com/pics/AquaticBiome.jpg" id="108" name="Google Shape;108;p1">
            <a:hlinkClick r:id="rId4"/>
          </p:cNvPr>
          <p:cNvPicPr preferRelativeResize="0"/>
          <p:nvPr/>
        </p:nvPicPr>
        <p:blipFill rotWithShape="1">
          <a:blip r:embed="rId5">
            <a:alphaModFix/>
          </a:blip>
          <a:srcRect b="0" l="0" r="0" t="0"/>
          <a:stretch/>
        </p:blipFill>
        <p:spPr>
          <a:xfrm>
            <a:off x="4886325" y="4084638"/>
            <a:ext cx="4233863" cy="2773362"/>
          </a:xfrm>
          <a:prstGeom prst="rect">
            <a:avLst/>
          </a:prstGeom>
          <a:noFill/>
          <a:ln>
            <a:noFill/>
          </a:ln>
        </p:spPr>
      </p:pic>
      <p:pic>
        <p:nvPicPr>
          <p:cNvPr descr="http://bioexpedition.com/wp-content/uploads/2012/04/Biomes_General_6001.jpg" id="109" name="Google Shape;109;p1">
            <a:hlinkClick r:id="rId6"/>
          </p:cNvPr>
          <p:cNvPicPr preferRelativeResize="0"/>
          <p:nvPr/>
        </p:nvPicPr>
        <p:blipFill rotWithShape="1">
          <a:blip r:embed="rId7">
            <a:alphaModFix/>
          </a:blip>
          <a:srcRect b="0" l="0" r="0" t="0"/>
          <a:stretch/>
        </p:blipFill>
        <p:spPr>
          <a:xfrm>
            <a:off x="4886325" y="0"/>
            <a:ext cx="4257675" cy="4076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68" name="Shape 168"/>
        <p:cNvGrpSpPr/>
        <p:nvPr/>
      </p:nvGrpSpPr>
      <p:grpSpPr>
        <a:xfrm>
          <a:off x="0" y="0"/>
          <a:ext cx="0" cy="0"/>
          <a:chOff x="0" y="0"/>
          <a:chExt cx="0" cy="0"/>
        </a:xfrm>
      </p:grpSpPr>
      <p:sp>
        <p:nvSpPr>
          <p:cNvPr id="169" name="Google Shape;169;p10"/>
          <p:cNvSpPr txBox="1"/>
          <p:nvPr>
            <p:ph type="title"/>
          </p:nvPr>
        </p:nvSpPr>
        <p:spPr>
          <a:xfrm>
            <a:off x="609600" y="304800"/>
            <a:ext cx="77724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sz="3600">
                <a:solidFill>
                  <a:schemeClr val="dk1"/>
                </a:solidFill>
              </a:rPr>
              <a:t>Characteristics of the Biosphere</a:t>
            </a:r>
            <a:endParaRPr/>
          </a:p>
        </p:txBody>
      </p:sp>
      <p:sp>
        <p:nvSpPr>
          <p:cNvPr id="170" name="Google Shape;170;p10"/>
          <p:cNvSpPr txBox="1"/>
          <p:nvPr>
            <p:ph idx="1" type="body"/>
          </p:nvPr>
        </p:nvSpPr>
        <p:spPr>
          <a:xfrm>
            <a:off x="338488" y="1408112"/>
            <a:ext cx="4191000" cy="4876800"/>
          </a:xfrm>
          <a:prstGeom prst="rect">
            <a:avLst/>
          </a:prstGeom>
          <a:noFill/>
          <a:ln>
            <a:noFill/>
          </a:ln>
        </p:spPr>
        <p:txBody>
          <a:bodyPr anchorCtr="0" anchor="t" bIns="45700" lIns="91425" spcFirstLastPara="1" rIns="91425" wrap="square" tIns="45700">
            <a:noAutofit/>
          </a:bodyPr>
          <a:lstStyle/>
          <a:p>
            <a:pPr indent="-342900" lvl="0" marL="342900" rtl="0" algn="just">
              <a:spcBef>
                <a:spcPts val="0"/>
              </a:spcBef>
              <a:spcAft>
                <a:spcPts val="0"/>
              </a:spcAft>
              <a:buClr>
                <a:schemeClr val="dk1"/>
              </a:buClr>
              <a:buSzPts val="2800"/>
              <a:buFont typeface="Times New Roman"/>
              <a:buChar char="•"/>
            </a:pPr>
            <a:r>
              <a:rPr lang="en-US" sz="2800">
                <a:latin typeface="Times New Roman"/>
                <a:ea typeface="Times New Roman"/>
                <a:cs typeface="Times New Roman"/>
                <a:sym typeface="Times New Roman"/>
              </a:rPr>
              <a:t>Ecology is the study of organisms and their interactions with the environment. (eco-home)</a:t>
            </a:r>
            <a:endParaRPr/>
          </a:p>
          <a:p>
            <a:pPr indent="0" lvl="0" marL="0" rtl="0" algn="just">
              <a:spcBef>
                <a:spcPts val="560"/>
              </a:spcBef>
              <a:spcAft>
                <a:spcPts val="0"/>
              </a:spcAft>
              <a:buClr>
                <a:schemeClr val="dk1"/>
              </a:buClr>
              <a:buSzPts val="2800"/>
              <a:buFont typeface="Arial"/>
              <a:buNone/>
            </a:pPr>
            <a:r>
              <a:t/>
            </a:r>
            <a:endParaRPr sz="2800">
              <a:latin typeface="Times New Roman"/>
              <a:ea typeface="Times New Roman"/>
              <a:cs typeface="Times New Roman"/>
              <a:sym typeface="Times New Roman"/>
            </a:endParaRPr>
          </a:p>
          <a:p>
            <a:pPr indent="-342900" lvl="0" marL="342900" rtl="0" algn="just">
              <a:spcBef>
                <a:spcPts val="560"/>
              </a:spcBef>
              <a:spcAft>
                <a:spcPts val="0"/>
              </a:spcAft>
              <a:buClr>
                <a:schemeClr val="dk1"/>
              </a:buClr>
              <a:buSzPts val="2800"/>
              <a:buFont typeface="Times New Roman"/>
              <a:buChar char="•"/>
            </a:pPr>
            <a:r>
              <a:rPr lang="en-US" sz="2800">
                <a:latin typeface="Times New Roman"/>
                <a:ea typeface="Times New Roman"/>
                <a:cs typeface="Times New Roman"/>
                <a:sym typeface="Times New Roman"/>
              </a:rPr>
              <a:t>The biosphere is the life-supporting region of the earth. It includes all the land, air and water in which organisms live. </a:t>
            </a:r>
            <a:endParaRPr/>
          </a:p>
        </p:txBody>
      </p:sp>
      <p:pic>
        <p:nvPicPr>
          <p:cNvPr descr="MP00133_" id="171" name="Google Shape;171;p10"/>
          <p:cNvPicPr preferRelativeResize="0"/>
          <p:nvPr/>
        </p:nvPicPr>
        <p:blipFill rotWithShape="1">
          <a:blip r:embed="rId3">
            <a:alphaModFix/>
          </a:blip>
          <a:srcRect b="0" l="0" r="0" t="0"/>
          <a:stretch/>
        </p:blipFill>
        <p:spPr>
          <a:xfrm>
            <a:off x="5486400" y="2362200"/>
            <a:ext cx="3276600" cy="29686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75" name="Shape 175"/>
        <p:cNvGrpSpPr/>
        <p:nvPr/>
      </p:nvGrpSpPr>
      <p:grpSpPr>
        <a:xfrm>
          <a:off x="0" y="0"/>
          <a:ext cx="0" cy="0"/>
          <a:chOff x="0" y="0"/>
          <a:chExt cx="0" cy="0"/>
        </a:xfrm>
      </p:grpSpPr>
      <p:sp>
        <p:nvSpPr>
          <p:cNvPr id="176" name="Google Shape;176;p11"/>
          <p:cNvSpPr txBox="1"/>
          <p:nvPr/>
        </p:nvSpPr>
        <p:spPr>
          <a:xfrm>
            <a:off x="990600" y="914400"/>
            <a:ext cx="7162800" cy="5262979"/>
          </a:xfrm>
          <a:prstGeom prst="rect">
            <a:avLst/>
          </a:prstGeom>
          <a:noFill/>
          <a:ln>
            <a:noFill/>
          </a:ln>
        </p:spPr>
        <p:txBody>
          <a:bodyPr anchorCtr="0" anchor="t" bIns="45700" lIns="91425" spcFirstLastPara="1" rIns="91425" wrap="square" tIns="45700">
            <a:spAutoFit/>
          </a:bodyPr>
          <a:lstStyle/>
          <a:p>
            <a:pPr indent="-457200" lvl="0" marL="457200" marR="0" rtl="0" algn="just">
              <a:spcBef>
                <a:spcPts val="0"/>
              </a:spcBef>
              <a:spcAft>
                <a:spcPts val="0"/>
              </a:spcAft>
              <a:buNone/>
            </a:pPr>
            <a:r>
              <a:rPr b="0" i="0" lang="en-US" sz="2800" u="none" cap="none" strike="noStrike">
                <a:solidFill>
                  <a:schemeClr val="dk1"/>
                </a:solidFill>
                <a:latin typeface="Times New Roman"/>
                <a:ea typeface="Times New Roman"/>
                <a:cs typeface="Times New Roman"/>
                <a:sym typeface="Times New Roman"/>
              </a:rPr>
              <a:t>Some important roles of the biosphere:</a:t>
            </a:r>
            <a:endParaRPr/>
          </a:p>
          <a:p>
            <a:pPr indent="-457200" lvl="0" marL="457200" marR="0" rtl="0" algn="just">
              <a:spcBef>
                <a:spcPts val="0"/>
              </a:spcBef>
              <a:spcAft>
                <a:spcPts val="0"/>
              </a:spcAft>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Aids in weathering (e.g. formation of acids in soil).</a:t>
            </a:r>
            <a:endParaRPr/>
          </a:p>
          <a:p>
            <a:pPr indent="-279400" lvl="0" marL="457200" marR="0" rtl="0" algn="just">
              <a:spcBef>
                <a:spcPts val="0"/>
              </a:spcBef>
              <a:spcAft>
                <a:spcPts val="0"/>
              </a:spcAft>
              <a:buClr>
                <a:schemeClr val="dk1"/>
              </a:buClr>
              <a:buSzPts val="2800"/>
              <a:buFont typeface="Arial"/>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An important sink for certain elements (especially carbon).</a:t>
            </a:r>
            <a:endParaRPr/>
          </a:p>
          <a:p>
            <a:pPr indent="-279400" lvl="0" marL="457200" marR="0" rtl="0" algn="just">
              <a:spcBef>
                <a:spcPts val="0"/>
              </a:spcBef>
              <a:spcAft>
                <a:spcPts val="0"/>
              </a:spcAft>
              <a:buClr>
                <a:schemeClr val="dk1"/>
              </a:buClr>
              <a:buSzPts val="2800"/>
              <a:buFont typeface="Arial"/>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Mediates the formation of some minerals.</a:t>
            </a:r>
            <a:endParaRPr/>
          </a:p>
          <a:p>
            <a:pPr indent="-279400" lvl="0" marL="457200" marR="0" rtl="0" algn="just">
              <a:spcBef>
                <a:spcPts val="0"/>
              </a:spcBef>
              <a:spcAft>
                <a:spcPts val="0"/>
              </a:spcAft>
              <a:buClr>
                <a:schemeClr val="dk1"/>
              </a:buClr>
              <a:buSzPts val="2800"/>
              <a:buFont typeface="Arial"/>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Photosynthesis maintains the oxygen content of the atmosphere.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80" name="Shape 180"/>
        <p:cNvGrpSpPr/>
        <p:nvPr/>
      </p:nvGrpSpPr>
      <p:grpSpPr>
        <a:xfrm>
          <a:off x="0" y="0"/>
          <a:ext cx="0" cy="0"/>
          <a:chOff x="0" y="0"/>
          <a:chExt cx="0" cy="0"/>
        </a:xfrm>
      </p:grpSpPr>
      <p:sp>
        <p:nvSpPr>
          <p:cNvPr id="181" name="Google Shape;181;p12"/>
          <p:cNvSpPr txBox="1"/>
          <p:nvPr/>
        </p:nvSpPr>
        <p:spPr>
          <a:xfrm>
            <a:off x="3505200" y="228600"/>
            <a:ext cx="1898277"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800"/>
              <a:buFont typeface="Times New Roman"/>
              <a:buNone/>
            </a:pPr>
            <a:r>
              <a:rPr b="0" i="0" lang="en-US" sz="2800" u="none" cap="none" strike="noStrike">
                <a:solidFill>
                  <a:schemeClr val="dk1"/>
                </a:solidFill>
                <a:latin typeface="Times New Roman"/>
                <a:ea typeface="Times New Roman"/>
                <a:cs typeface="Times New Roman"/>
                <a:sym typeface="Times New Roman"/>
              </a:rPr>
              <a:t>Lithosphere</a:t>
            </a:r>
            <a:endParaRPr b="0" i="0" sz="2800" u="none" cap="none" strike="noStrike">
              <a:solidFill>
                <a:schemeClr val="dk1"/>
              </a:solidFill>
              <a:latin typeface="Times New Roman"/>
              <a:ea typeface="Times New Roman"/>
              <a:cs typeface="Times New Roman"/>
              <a:sym typeface="Times New Roman"/>
            </a:endParaRPr>
          </a:p>
        </p:txBody>
      </p:sp>
      <p:sp>
        <p:nvSpPr>
          <p:cNvPr id="182" name="Google Shape;182;p12"/>
          <p:cNvSpPr txBox="1"/>
          <p:nvPr/>
        </p:nvSpPr>
        <p:spPr>
          <a:xfrm>
            <a:off x="533400" y="762000"/>
            <a:ext cx="8077200" cy="156966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Lithosphere: The solid, inorganic Earth, including Earth’s surface and layers of its interior. </a:t>
            </a:r>
            <a:endParaRPr/>
          </a:p>
          <a:p>
            <a:pPr indent="0" lvl="0" marL="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a:p>
            <a:pPr indent="0" lvl="0" marL="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83" name="Google Shape;183;p12"/>
          <p:cNvSpPr txBox="1"/>
          <p:nvPr/>
        </p:nvSpPr>
        <p:spPr>
          <a:xfrm>
            <a:off x="5312229" y="2667000"/>
            <a:ext cx="3767660" cy="2308324"/>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The Earth is composed of nested shells that are classified according to their chemical and mechanical characteristics.</a:t>
            </a:r>
            <a:endParaRPr/>
          </a:p>
          <a:p>
            <a:pPr indent="0" lvl="0" marL="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pic>
        <p:nvPicPr>
          <p:cNvPr descr="C:\My Documents\My Pictures\earxsec.jpg" id="184" name="Google Shape;184;p12"/>
          <p:cNvPicPr preferRelativeResize="0"/>
          <p:nvPr/>
        </p:nvPicPr>
        <p:blipFill rotWithShape="1">
          <a:blip r:embed="rId3">
            <a:alphaModFix/>
          </a:blip>
          <a:srcRect b="0" l="0" r="0" t="0"/>
          <a:stretch/>
        </p:blipFill>
        <p:spPr>
          <a:xfrm>
            <a:off x="762000" y="1828800"/>
            <a:ext cx="4343400" cy="4343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88" name="Shape 188"/>
        <p:cNvGrpSpPr/>
        <p:nvPr/>
      </p:nvGrpSpPr>
      <p:grpSpPr>
        <a:xfrm>
          <a:off x="0" y="0"/>
          <a:ext cx="0" cy="0"/>
          <a:chOff x="0" y="0"/>
          <a:chExt cx="0" cy="0"/>
        </a:xfrm>
      </p:grpSpPr>
      <p:sp>
        <p:nvSpPr>
          <p:cNvPr id="189" name="Google Shape;189;p13"/>
          <p:cNvSpPr/>
          <p:nvPr/>
        </p:nvSpPr>
        <p:spPr>
          <a:xfrm>
            <a:off x="2971800" y="1447800"/>
            <a:ext cx="1524000" cy="4953000"/>
          </a:xfrm>
          <a:prstGeom prst="rect">
            <a:avLst/>
          </a:prstGeom>
          <a:solidFill>
            <a:srgbClr val="009999"/>
          </a:solidFill>
          <a:ln cap="flat" cmpd="sng" w="9525">
            <a:solidFill>
              <a:srgbClr val="6633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2400"/>
              <a:buFont typeface="Times New Roman"/>
              <a:buNone/>
            </a:pPr>
            <a:r>
              <a:t/>
            </a:r>
            <a:endParaRPr b="0" i="0" sz="2400" u="none" cap="none" strike="noStrike">
              <a:solidFill>
                <a:srgbClr val="99FFCC"/>
              </a:solidFill>
              <a:latin typeface="Times New Roman"/>
              <a:ea typeface="Times New Roman"/>
              <a:cs typeface="Times New Roman"/>
              <a:sym typeface="Times New Roman"/>
            </a:endParaRPr>
          </a:p>
        </p:txBody>
      </p:sp>
      <p:sp>
        <p:nvSpPr>
          <p:cNvPr id="190" name="Google Shape;190;p13"/>
          <p:cNvSpPr/>
          <p:nvPr/>
        </p:nvSpPr>
        <p:spPr>
          <a:xfrm>
            <a:off x="2971800" y="1447800"/>
            <a:ext cx="1524000" cy="76200"/>
          </a:xfrm>
          <a:prstGeom prst="rect">
            <a:avLst/>
          </a:prstGeom>
          <a:solidFill>
            <a:srgbClr val="996633"/>
          </a:solidFill>
          <a:ln cap="flat" cmpd="sng" w="9525">
            <a:solidFill>
              <a:srgbClr val="6633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2400"/>
              <a:buFont typeface="Times New Roman"/>
              <a:buNone/>
            </a:pPr>
            <a:r>
              <a:t/>
            </a:r>
            <a:endParaRPr b="0" i="0" sz="2400" u="none" cap="none" strike="noStrike">
              <a:solidFill>
                <a:srgbClr val="663300"/>
              </a:solidFill>
              <a:latin typeface="Times New Roman"/>
              <a:ea typeface="Times New Roman"/>
              <a:cs typeface="Times New Roman"/>
              <a:sym typeface="Times New Roman"/>
            </a:endParaRPr>
          </a:p>
        </p:txBody>
      </p:sp>
      <p:sp>
        <p:nvSpPr>
          <p:cNvPr id="191" name="Google Shape;191;p13"/>
          <p:cNvSpPr/>
          <p:nvPr/>
        </p:nvSpPr>
        <p:spPr>
          <a:xfrm>
            <a:off x="2971800" y="4572000"/>
            <a:ext cx="1524000" cy="1828800"/>
          </a:xfrm>
          <a:prstGeom prst="rect">
            <a:avLst/>
          </a:prstGeom>
          <a:solidFill>
            <a:schemeClr val="folHlink"/>
          </a:solidFill>
          <a:ln cap="flat" cmpd="sng" w="9525">
            <a:solidFill>
              <a:srgbClr val="6633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92" name="Google Shape;192;p13"/>
          <p:cNvSpPr/>
          <p:nvPr/>
        </p:nvSpPr>
        <p:spPr>
          <a:xfrm>
            <a:off x="4572000" y="2057400"/>
            <a:ext cx="1524000" cy="4327525"/>
          </a:xfrm>
          <a:prstGeom prst="rect">
            <a:avLst/>
          </a:prstGeom>
          <a:solidFill>
            <a:srgbClr val="777777"/>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93" name="Google Shape;193;p13"/>
          <p:cNvSpPr/>
          <p:nvPr/>
        </p:nvSpPr>
        <p:spPr>
          <a:xfrm>
            <a:off x="4572000" y="1447800"/>
            <a:ext cx="1524000" cy="304800"/>
          </a:xfrm>
          <a:prstGeom prst="rect">
            <a:avLst/>
          </a:prstGeom>
          <a:solidFill>
            <a:srgbClr val="777777"/>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94" name="Google Shape;194;p13"/>
          <p:cNvSpPr/>
          <p:nvPr/>
        </p:nvSpPr>
        <p:spPr>
          <a:xfrm>
            <a:off x="4572000" y="4556125"/>
            <a:ext cx="1524000" cy="1828800"/>
          </a:xfrm>
          <a:prstGeom prst="rect">
            <a:avLst/>
          </a:prstGeom>
          <a:solidFill>
            <a:srgbClr val="C0C0C0"/>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95" name="Google Shape;195;p13"/>
          <p:cNvSpPr/>
          <p:nvPr/>
        </p:nvSpPr>
        <p:spPr>
          <a:xfrm>
            <a:off x="4572000" y="1736725"/>
            <a:ext cx="1524000" cy="304800"/>
          </a:xfrm>
          <a:prstGeom prst="rect">
            <a:avLst/>
          </a:prstGeom>
          <a:solidFill>
            <a:srgbClr val="969696"/>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96" name="Google Shape;196;p13"/>
          <p:cNvSpPr/>
          <p:nvPr/>
        </p:nvSpPr>
        <p:spPr>
          <a:xfrm>
            <a:off x="4572000" y="5470525"/>
            <a:ext cx="1524000" cy="914400"/>
          </a:xfrm>
          <a:prstGeom prst="rect">
            <a:avLst/>
          </a:prstGeom>
          <a:solidFill>
            <a:srgbClr val="777777"/>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97" name="Google Shape;197;p13"/>
          <p:cNvSpPr txBox="1"/>
          <p:nvPr/>
        </p:nvSpPr>
        <p:spPr>
          <a:xfrm>
            <a:off x="3352800" y="1295400"/>
            <a:ext cx="68159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FFFFFF"/>
              </a:buClr>
              <a:buSzPts val="2000"/>
              <a:buFont typeface="Times New Roman"/>
              <a:buNone/>
            </a:pPr>
            <a:r>
              <a:rPr b="0" i="0" lang="en-US" sz="2000" u="none" cap="none" strike="noStrike">
                <a:solidFill>
                  <a:srgbClr val="FFFFFF"/>
                </a:solidFill>
                <a:latin typeface="Times New Roman"/>
                <a:ea typeface="Times New Roman"/>
                <a:cs typeface="Times New Roman"/>
                <a:sym typeface="Times New Roman"/>
              </a:rPr>
              <a:t>crust</a:t>
            </a:r>
            <a:endParaRPr/>
          </a:p>
        </p:txBody>
      </p:sp>
      <p:sp>
        <p:nvSpPr>
          <p:cNvPr id="198" name="Google Shape;198;p13"/>
          <p:cNvSpPr txBox="1"/>
          <p:nvPr/>
        </p:nvSpPr>
        <p:spPr>
          <a:xfrm>
            <a:off x="3200400" y="2819400"/>
            <a:ext cx="88036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mantle</a:t>
            </a:r>
            <a:endParaRPr/>
          </a:p>
        </p:txBody>
      </p:sp>
      <p:sp>
        <p:nvSpPr>
          <p:cNvPr id="199" name="Google Shape;199;p13"/>
          <p:cNvSpPr txBox="1"/>
          <p:nvPr/>
        </p:nvSpPr>
        <p:spPr>
          <a:xfrm>
            <a:off x="3352800" y="5257800"/>
            <a:ext cx="62549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core</a:t>
            </a:r>
            <a:endParaRPr/>
          </a:p>
        </p:txBody>
      </p:sp>
      <p:sp>
        <p:nvSpPr>
          <p:cNvPr id="200" name="Google Shape;200;p13"/>
          <p:cNvSpPr txBox="1"/>
          <p:nvPr/>
        </p:nvSpPr>
        <p:spPr>
          <a:xfrm>
            <a:off x="4724400" y="1371600"/>
            <a:ext cx="1427163" cy="396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lithosphere</a:t>
            </a:r>
            <a:endParaRPr/>
          </a:p>
        </p:txBody>
      </p:sp>
      <p:sp>
        <p:nvSpPr>
          <p:cNvPr id="201" name="Google Shape;201;p13"/>
          <p:cNvSpPr txBox="1"/>
          <p:nvPr/>
        </p:nvSpPr>
        <p:spPr>
          <a:xfrm>
            <a:off x="4495800" y="1676400"/>
            <a:ext cx="1695450" cy="36671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Times New Roman"/>
              <a:buNone/>
            </a:pPr>
            <a:r>
              <a:rPr b="0" i="0" lang="en-US" sz="1800" u="none" cap="none" strike="noStrike">
                <a:solidFill>
                  <a:schemeClr val="dk1"/>
                </a:solidFill>
                <a:latin typeface="Times New Roman"/>
                <a:ea typeface="Times New Roman"/>
                <a:cs typeface="Times New Roman"/>
                <a:sym typeface="Times New Roman"/>
              </a:rPr>
              <a:t>asthenosphere</a:t>
            </a:r>
            <a:endParaRPr/>
          </a:p>
        </p:txBody>
      </p:sp>
      <p:sp>
        <p:nvSpPr>
          <p:cNvPr id="202" name="Google Shape;202;p13"/>
          <p:cNvSpPr txBox="1"/>
          <p:nvPr/>
        </p:nvSpPr>
        <p:spPr>
          <a:xfrm>
            <a:off x="4572000" y="3108325"/>
            <a:ext cx="139333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mesosphere</a:t>
            </a:r>
            <a:endParaRPr/>
          </a:p>
        </p:txBody>
      </p:sp>
      <p:sp>
        <p:nvSpPr>
          <p:cNvPr id="203" name="Google Shape;203;p13"/>
          <p:cNvSpPr txBox="1"/>
          <p:nvPr/>
        </p:nvSpPr>
        <p:spPr>
          <a:xfrm>
            <a:off x="4572000" y="4800600"/>
            <a:ext cx="121539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outer core</a:t>
            </a:r>
            <a:endParaRPr/>
          </a:p>
        </p:txBody>
      </p:sp>
      <p:sp>
        <p:nvSpPr>
          <p:cNvPr id="204" name="Google Shape;204;p13"/>
          <p:cNvSpPr txBox="1"/>
          <p:nvPr/>
        </p:nvSpPr>
        <p:spPr>
          <a:xfrm>
            <a:off x="4572000" y="5715000"/>
            <a:ext cx="1215397"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inner core</a:t>
            </a:r>
            <a:endParaRPr/>
          </a:p>
        </p:txBody>
      </p:sp>
      <p:sp>
        <p:nvSpPr>
          <p:cNvPr id="205" name="Google Shape;205;p13"/>
          <p:cNvSpPr txBox="1"/>
          <p:nvPr/>
        </p:nvSpPr>
        <p:spPr>
          <a:xfrm>
            <a:off x="2898775" y="990600"/>
            <a:ext cx="1507144"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FFCC99"/>
              </a:buClr>
              <a:buSzPts val="2000"/>
              <a:buFont typeface="Times New Roman"/>
              <a:buNone/>
            </a:pPr>
            <a:r>
              <a:rPr b="0" i="0" lang="en-US" sz="2000" u="none" cap="none" strike="noStrike">
                <a:solidFill>
                  <a:srgbClr val="FFCC99"/>
                </a:solidFill>
                <a:latin typeface="Times New Roman"/>
                <a:ea typeface="Times New Roman"/>
                <a:cs typeface="Times New Roman"/>
                <a:sym typeface="Times New Roman"/>
              </a:rPr>
              <a:t>Composition</a:t>
            </a:r>
            <a:endParaRPr/>
          </a:p>
        </p:txBody>
      </p:sp>
      <p:sp>
        <p:nvSpPr>
          <p:cNvPr id="206" name="Google Shape;206;p13"/>
          <p:cNvSpPr txBox="1"/>
          <p:nvPr/>
        </p:nvSpPr>
        <p:spPr>
          <a:xfrm>
            <a:off x="4724400" y="990600"/>
            <a:ext cx="296267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rgbClr val="FFCC99"/>
              </a:buClr>
              <a:buSzPts val="2000"/>
              <a:buFont typeface="Times New Roman"/>
              <a:buNone/>
            </a:pPr>
            <a:r>
              <a:rPr b="0" i="0" lang="en-US" sz="2000" u="none" cap="none" strike="noStrike">
                <a:solidFill>
                  <a:srgbClr val="FFCC99"/>
                </a:solidFill>
                <a:latin typeface="Times New Roman"/>
                <a:ea typeface="Times New Roman"/>
                <a:cs typeface="Times New Roman"/>
                <a:sym typeface="Times New Roman"/>
              </a:rPr>
              <a:t>Mechanical Characteristics</a:t>
            </a:r>
            <a:endParaRPr/>
          </a:p>
        </p:txBody>
      </p:sp>
      <p:sp>
        <p:nvSpPr>
          <p:cNvPr id="207" name="Google Shape;207;p13"/>
          <p:cNvSpPr txBox="1"/>
          <p:nvPr/>
        </p:nvSpPr>
        <p:spPr>
          <a:xfrm>
            <a:off x="6705600" y="4860925"/>
            <a:ext cx="898525"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liquid</a:t>
            </a:r>
            <a:endParaRPr/>
          </a:p>
        </p:txBody>
      </p:sp>
      <p:sp>
        <p:nvSpPr>
          <p:cNvPr id="208" name="Google Shape;208;p13"/>
          <p:cNvSpPr txBox="1"/>
          <p:nvPr/>
        </p:nvSpPr>
        <p:spPr>
          <a:xfrm>
            <a:off x="6781800" y="5775325"/>
            <a:ext cx="812800"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solid</a:t>
            </a:r>
            <a:endParaRPr/>
          </a:p>
        </p:txBody>
      </p:sp>
      <p:sp>
        <p:nvSpPr>
          <p:cNvPr id="209" name="Google Shape;209;p13"/>
          <p:cNvSpPr txBox="1"/>
          <p:nvPr/>
        </p:nvSpPr>
        <p:spPr>
          <a:xfrm>
            <a:off x="6705600" y="3032125"/>
            <a:ext cx="93647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solid  </a:t>
            </a:r>
            <a:endParaRPr/>
          </a:p>
        </p:txBody>
      </p:sp>
      <p:sp>
        <p:nvSpPr>
          <p:cNvPr id="210" name="Google Shape;210;p13"/>
          <p:cNvSpPr txBox="1"/>
          <p:nvPr/>
        </p:nvSpPr>
        <p:spPr>
          <a:xfrm>
            <a:off x="6705600" y="1431925"/>
            <a:ext cx="1398588" cy="396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brittle solid</a:t>
            </a:r>
            <a:endParaRPr/>
          </a:p>
        </p:txBody>
      </p:sp>
      <p:sp>
        <p:nvSpPr>
          <p:cNvPr id="211" name="Google Shape;211;p13"/>
          <p:cNvSpPr txBox="1"/>
          <p:nvPr/>
        </p:nvSpPr>
        <p:spPr>
          <a:xfrm>
            <a:off x="6705600" y="1676400"/>
            <a:ext cx="1671638" cy="10064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solid (but nearly</a:t>
            </a:r>
            <a:endParaRPr/>
          </a:p>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liquid)</a:t>
            </a:r>
            <a:endParaRPr/>
          </a:p>
        </p:txBody>
      </p:sp>
      <p:cxnSp>
        <p:nvCxnSpPr>
          <p:cNvPr id="212" name="Google Shape;212;p13"/>
          <p:cNvCxnSpPr/>
          <p:nvPr/>
        </p:nvCxnSpPr>
        <p:spPr>
          <a:xfrm rot="10800000">
            <a:off x="6172200" y="1584325"/>
            <a:ext cx="381000" cy="0"/>
          </a:xfrm>
          <a:prstGeom prst="straightConnector1">
            <a:avLst/>
          </a:prstGeom>
          <a:noFill/>
          <a:ln cap="flat" cmpd="sng" w="9525">
            <a:solidFill>
              <a:schemeClr val="dk1"/>
            </a:solidFill>
            <a:prstDash val="solid"/>
            <a:round/>
            <a:headEnd len="med" w="med" type="none"/>
            <a:tailEnd len="med" w="med" type="triangle"/>
          </a:ln>
        </p:spPr>
      </p:cxnSp>
      <p:cxnSp>
        <p:nvCxnSpPr>
          <p:cNvPr id="213" name="Google Shape;213;p13"/>
          <p:cNvCxnSpPr/>
          <p:nvPr/>
        </p:nvCxnSpPr>
        <p:spPr>
          <a:xfrm rot="10800000">
            <a:off x="6172200" y="1889125"/>
            <a:ext cx="381000" cy="0"/>
          </a:xfrm>
          <a:prstGeom prst="straightConnector1">
            <a:avLst/>
          </a:prstGeom>
          <a:noFill/>
          <a:ln cap="flat" cmpd="sng" w="9525">
            <a:solidFill>
              <a:schemeClr val="dk1"/>
            </a:solidFill>
            <a:prstDash val="solid"/>
            <a:round/>
            <a:headEnd len="med" w="med" type="none"/>
            <a:tailEnd len="med" w="med" type="triangle"/>
          </a:ln>
        </p:spPr>
      </p:cxnSp>
      <p:cxnSp>
        <p:nvCxnSpPr>
          <p:cNvPr id="214" name="Google Shape;214;p13"/>
          <p:cNvCxnSpPr/>
          <p:nvPr/>
        </p:nvCxnSpPr>
        <p:spPr>
          <a:xfrm rot="10800000">
            <a:off x="6172200" y="3336925"/>
            <a:ext cx="381000" cy="0"/>
          </a:xfrm>
          <a:prstGeom prst="straightConnector1">
            <a:avLst/>
          </a:prstGeom>
          <a:noFill/>
          <a:ln cap="flat" cmpd="sng" w="9525">
            <a:solidFill>
              <a:schemeClr val="dk1"/>
            </a:solidFill>
            <a:prstDash val="solid"/>
            <a:round/>
            <a:headEnd len="med" w="med" type="none"/>
            <a:tailEnd len="med" w="med" type="triangle"/>
          </a:ln>
        </p:spPr>
      </p:cxnSp>
      <p:cxnSp>
        <p:nvCxnSpPr>
          <p:cNvPr id="215" name="Google Shape;215;p13"/>
          <p:cNvCxnSpPr/>
          <p:nvPr/>
        </p:nvCxnSpPr>
        <p:spPr>
          <a:xfrm rot="10800000">
            <a:off x="6172200" y="5013325"/>
            <a:ext cx="381000" cy="0"/>
          </a:xfrm>
          <a:prstGeom prst="straightConnector1">
            <a:avLst/>
          </a:prstGeom>
          <a:noFill/>
          <a:ln cap="flat" cmpd="sng" w="9525">
            <a:solidFill>
              <a:schemeClr val="dk1"/>
            </a:solidFill>
            <a:prstDash val="solid"/>
            <a:round/>
            <a:headEnd len="med" w="med" type="none"/>
            <a:tailEnd len="med" w="med" type="triangle"/>
          </a:ln>
        </p:spPr>
      </p:cxnSp>
      <p:cxnSp>
        <p:nvCxnSpPr>
          <p:cNvPr id="216" name="Google Shape;216;p13"/>
          <p:cNvCxnSpPr/>
          <p:nvPr/>
        </p:nvCxnSpPr>
        <p:spPr>
          <a:xfrm rot="10800000">
            <a:off x="6172200" y="6003925"/>
            <a:ext cx="381000" cy="0"/>
          </a:xfrm>
          <a:prstGeom prst="straightConnector1">
            <a:avLst/>
          </a:prstGeom>
          <a:noFill/>
          <a:ln cap="flat" cmpd="sng" w="9525">
            <a:solidFill>
              <a:schemeClr val="dk1"/>
            </a:solidFill>
            <a:prstDash val="solid"/>
            <a:round/>
            <a:headEnd len="med" w="med" type="none"/>
            <a:tailEnd len="med" w="med" type="triangle"/>
          </a:ln>
        </p:spPr>
      </p:cxnSp>
      <p:sp>
        <p:nvSpPr>
          <p:cNvPr id="217" name="Google Shape;217;p13"/>
          <p:cNvSpPr txBox="1"/>
          <p:nvPr/>
        </p:nvSpPr>
        <p:spPr>
          <a:xfrm>
            <a:off x="485775" y="304800"/>
            <a:ext cx="7653698"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Earth’s Layers: Composition and Mechanical Characteristics</a:t>
            </a:r>
            <a:endParaRPr/>
          </a:p>
        </p:txBody>
      </p:sp>
      <p:sp>
        <p:nvSpPr>
          <p:cNvPr id="218" name="Google Shape;218;p13"/>
          <p:cNvSpPr txBox="1"/>
          <p:nvPr/>
        </p:nvSpPr>
        <p:spPr>
          <a:xfrm>
            <a:off x="609600" y="5334000"/>
            <a:ext cx="1666875" cy="7016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Primarily iron</a:t>
            </a:r>
            <a:endParaRPr/>
          </a:p>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and nickel</a:t>
            </a:r>
            <a:endParaRPr/>
          </a:p>
        </p:txBody>
      </p:sp>
      <p:sp>
        <p:nvSpPr>
          <p:cNvPr id="219" name="Google Shape;219;p13"/>
          <p:cNvSpPr txBox="1"/>
          <p:nvPr/>
        </p:nvSpPr>
        <p:spPr>
          <a:xfrm>
            <a:off x="685800" y="2895600"/>
            <a:ext cx="1692275" cy="13112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Primarily silica plus iron and magnesium</a:t>
            </a:r>
            <a:endParaRPr/>
          </a:p>
        </p:txBody>
      </p:sp>
      <p:sp>
        <p:nvSpPr>
          <p:cNvPr id="220" name="Google Shape;220;p13"/>
          <p:cNvSpPr txBox="1"/>
          <p:nvPr/>
        </p:nvSpPr>
        <p:spPr>
          <a:xfrm>
            <a:off x="609600" y="1295400"/>
            <a:ext cx="1981200"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000"/>
              <a:buFont typeface="Times New Roman"/>
              <a:buNone/>
            </a:pPr>
            <a:r>
              <a:rPr b="0" i="0" lang="en-US" sz="2000" u="none" cap="none" strike="noStrike">
                <a:solidFill>
                  <a:schemeClr val="dk1"/>
                </a:solidFill>
                <a:latin typeface="Times New Roman"/>
                <a:ea typeface="Times New Roman"/>
                <a:cs typeface="Times New Roman"/>
                <a:sym typeface="Times New Roman"/>
              </a:rPr>
              <a:t>Primarily silica plus light metallic elements</a:t>
            </a:r>
            <a:endParaRPr/>
          </a:p>
        </p:txBody>
      </p:sp>
      <p:cxnSp>
        <p:nvCxnSpPr>
          <p:cNvPr id="221" name="Google Shape;221;p13"/>
          <p:cNvCxnSpPr/>
          <p:nvPr/>
        </p:nvCxnSpPr>
        <p:spPr>
          <a:xfrm>
            <a:off x="2514600" y="1447800"/>
            <a:ext cx="457200" cy="0"/>
          </a:xfrm>
          <a:prstGeom prst="straightConnector1">
            <a:avLst/>
          </a:prstGeom>
          <a:noFill/>
          <a:ln cap="flat" cmpd="sng" w="9525">
            <a:solidFill>
              <a:schemeClr val="dk1"/>
            </a:solidFill>
            <a:prstDash val="solid"/>
            <a:round/>
            <a:headEnd len="med" w="med" type="none"/>
            <a:tailEnd len="med" w="med" type="triangle"/>
          </a:ln>
        </p:spPr>
      </p:cxnSp>
      <p:cxnSp>
        <p:nvCxnSpPr>
          <p:cNvPr id="222" name="Google Shape;222;p13"/>
          <p:cNvCxnSpPr/>
          <p:nvPr/>
        </p:nvCxnSpPr>
        <p:spPr>
          <a:xfrm>
            <a:off x="2286000" y="3505200"/>
            <a:ext cx="533400" cy="0"/>
          </a:xfrm>
          <a:prstGeom prst="straightConnector1">
            <a:avLst/>
          </a:prstGeom>
          <a:noFill/>
          <a:ln cap="flat" cmpd="sng" w="9525">
            <a:solidFill>
              <a:schemeClr val="dk1"/>
            </a:solidFill>
            <a:prstDash val="solid"/>
            <a:round/>
            <a:headEnd len="med" w="med" type="none"/>
            <a:tailEnd len="med" w="med" type="triangle"/>
          </a:ln>
        </p:spPr>
      </p:cxnSp>
      <p:cxnSp>
        <p:nvCxnSpPr>
          <p:cNvPr id="223" name="Google Shape;223;p13"/>
          <p:cNvCxnSpPr/>
          <p:nvPr/>
        </p:nvCxnSpPr>
        <p:spPr>
          <a:xfrm>
            <a:off x="2286000" y="5562600"/>
            <a:ext cx="457200" cy="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27" name="Shape 227"/>
        <p:cNvGrpSpPr/>
        <p:nvPr/>
      </p:nvGrpSpPr>
      <p:grpSpPr>
        <a:xfrm>
          <a:off x="0" y="0"/>
          <a:ext cx="0" cy="0"/>
          <a:chOff x="0" y="0"/>
          <a:chExt cx="0" cy="0"/>
        </a:xfrm>
      </p:grpSpPr>
      <p:pic>
        <p:nvPicPr>
          <p:cNvPr descr="C:\My Documents\My Pictures\earthheat.gif" id="228" name="Google Shape;228;p14"/>
          <p:cNvPicPr preferRelativeResize="0"/>
          <p:nvPr/>
        </p:nvPicPr>
        <p:blipFill rotWithShape="1">
          <a:blip r:embed="rId3">
            <a:alphaModFix/>
          </a:blip>
          <a:srcRect b="0" l="0" r="0" t="0"/>
          <a:stretch/>
        </p:blipFill>
        <p:spPr>
          <a:xfrm>
            <a:off x="533400" y="2286000"/>
            <a:ext cx="2590800" cy="2590800"/>
          </a:xfrm>
          <a:prstGeom prst="rect">
            <a:avLst/>
          </a:prstGeom>
          <a:noFill/>
          <a:ln>
            <a:noFill/>
          </a:ln>
        </p:spPr>
      </p:pic>
      <p:sp>
        <p:nvSpPr>
          <p:cNvPr id="229" name="Google Shape;229;p14"/>
          <p:cNvSpPr txBox="1"/>
          <p:nvPr/>
        </p:nvSpPr>
        <p:spPr>
          <a:xfrm>
            <a:off x="3352800" y="2362200"/>
            <a:ext cx="5257800" cy="3785652"/>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97 percent of the earth's water is in the oceans. </a:t>
            </a:r>
            <a:endParaRPr/>
          </a:p>
          <a:p>
            <a:pPr indent="-190500" lvl="0" marL="34290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The remaining 3 percent is fresh water (mostly in ice sheets, but also in the air as vapour, and below Earth’s surface as groundwater). </a:t>
            </a:r>
            <a:endParaRPr/>
          </a:p>
          <a:p>
            <a:pPr indent="-190500" lvl="0" marL="34290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The presence of liquid surface water makes our planet unique.</a:t>
            </a:r>
            <a:endParaRPr b="0" i="0" sz="2400" u="none" cap="none" strike="noStrike">
              <a:solidFill>
                <a:schemeClr val="dk1"/>
              </a:solidFill>
              <a:latin typeface="Times New Roman"/>
              <a:ea typeface="Times New Roman"/>
              <a:cs typeface="Times New Roman"/>
              <a:sym typeface="Times New Roman"/>
            </a:endParaRPr>
          </a:p>
        </p:txBody>
      </p:sp>
      <p:sp>
        <p:nvSpPr>
          <p:cNvPr id="230" name="Google Shape;230;p14"/>
          <p:cNvSpPr txBox="1"/>
          <p:nvPr/>
        </p:nvSpPr>
        <p:spPr>
          <a:xfrm>
            <a:off x="381000" y="5029200"/>
            <a:ext cx="2895600" cy="92333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1800"/>
              <a:buFont typeface="Times New Roman"/>
              <a:buNone/>
            </a:pPr>
            <a:r>
              <a:rPr b="0" i="0" lang="en-US" sz="1800" u="none" cap="none" strike="noStrike">
                <a:solidFill>
                  <a:schemeClr val="dk1"/>
                </a:solidFill>
                <a:latin typeface="Times New Roman"/>
                <a:ea typeface="Times New Roman"/>
                <a:cs typeface="Times New Roman"/>
                <a:sym typeface="Times New Roman"/>
              </a:rPr>
              <a:t>Surface temperatures of oceans</a:t>
            </a:r>
            <a:endParaRPr/>
          </a:p>
          <a:p>
            <a:pPr indent="0" lvl="0" marL="0" marR="0" rtl="0" algn="just">
              <a:spcBef>
                <a:spcPts val="0"/>
              </a:spcBef>
              <a:spcAft>
                <a:spcPts val="0"/>
              </a:spcAft>
              <a:buClr>
                <a:schemeClr val="dk1"/>
              </a:buClr>
              <a:buSzPts val="1800"/>
              <a:buFont typeface="Times New Roman"/>
              <a:buNone/>
            </a:pPr>
            <a:r>
              <a:rPr b="0" i="0" lang="en-US" sz="1800" u="none" cap="none" strike="noStrike">
                <a:solidFill>
                  <a:schemeClr val="dk1"/>
                </a:solidFill>
                <a:latin typeface="Times New Roman"/>
                <a:ea typeface="Times New Roman"/>
                <a:cs typeface="Times New Roman"/>
                <a:sym typeface="Times New Roman"/>
              </a:rPr>
              <a:t>(blue= coldest red= warmest)</a:t>
            </a:r>
            <a:endParaRPr/>
          </a:p>
        </p:txBody>
      </p:sp>
      <p:sp>
        <p:nvSpPr>
          <p:cNvPr id="231" name="Google Shape;231;p14"/>
          <p:cNvSpPr/>
          <p:nvPr/>
        </p:nvSpPr>
        <p:spPr>
          <a:xfrm>
            <a:off x="723900" y="762000"/>
            <a:ext cx="7696200" cy="120032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The hydrosphere is composed of all of the water in the Earth system, including water in the oceans, rivers, lakes, air, and below Earth’s surface.</a:t>
            </a:r>
            <a:endParaRPr/>
          </a:p>
        </p:txBody>
      </p:sp>
      <p:sp>
        <p:nvSpPr>
          <p:cNvPr id="232" name="Google Shape;232;p14"/>
          <p:cNvSpPr txBox="1"/>
          <p:nvPr/>
        </p:nvSpPr>
        <p:spPr>
          <a:xfrm>
            <a:off x="3400094" y="228600"/>
            <a:ext cx="2185085" cy="52322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800"/>
              <a:buFont typeface="Times New Roman"/>
              <a:buNone/>
            </a:pPr>
            <a:r>
              <a:rPr b="1" i="0" lang="en-US" sz="2800" u="none" cap="none" strike="noStrike">
                <a:solidFill>
                  <a:schemeClr val="dk1"/>
                </a:solidFill>
                <a:latin typeface="Times New Roman"/>
                <a:ea typeface="Times New Roman"/>
                <a:cs typeface="Times New Roman"/>
                <a:sym typeface="Times New Roman"/>
              </a:rPr>
              <a:t>Hydrosphere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36" name="Shape 236"/>
        <p:cNvGrpSpPr/>
        <p:nvPr/>
      </p:nvGrpSpPr>
      <p:grpSpPr>
        <a:xfrm>
          <a:off x="0" y="0"/>
          <a:ext cx="0" cy="0"/>
          <a:chOff x="0" y="0"/>
          <a:chExt cx="0" cy="0"/>
        </a:xfrm>
      </p:grpSpPr>
      <p:sp>
        <p:nvSpPr>
          <p:cNvPr id="237" name="Google Shape;237;p15"/>
          <p:cNvSpPr txBox="1"/>
          <p:nvPr/>
        </p:nvSpPr>
        <p:spPr>
          <a:xfrm>
            <a:off x="3644106" y="533400"/>
            <a:ext cx="2039341"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800"/>
              <a:buFont typeface="Times New Roman"/>
              <a:buNone/>
            </a:pPr>
            <a:r>
              <a:rPr b="0" i="0" lang="en-US" sz="2800" u="none" cap="none" strike="noStrike">
                <a:solidFill>
                  <a:schemeClr val="dk1"/>
                </a:solidFill>
                <a:latin typeface="Times New Roman"/>
                <a:ea typeface="Times New Roman"/>
                <a:cs typeface="Times New Roman"/>
                <a:sym typeface="Times New Roman"/>
              </a:rPr>
              <a:t>Hydrosphere</a:t>
            </a:r>
            <a:endParaRPr/>
          </a:p>
        </p:txBody>
      </p:sp>
      <p:sp>
        <p:nvSpPr>
          <p:cNvPr id="238" name="Google Shape;238;p15"/>
          <p:cNvSpPr txBox="1"/>
          <p:nvPr/>
        </p:nvSpPr>
        <p:spPr>
          <a:xfrm>
            <a:off x="555625" y="1411288"/>
            <a:ext cx="184150" cy="45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239" name="Google Shape;239;p15"/>
          <p:cNvSpPr txBox="1"/>
          <p:nvPr/>
        </p:nvSpPr>
        <p:spPr>
          <a:xfrm>
            <a:off x="762000" y="1447800"/>
            <a:ext cx="7696200" cy="3785652"/>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None/>
            </a:pPr>
            <a:r>
              <a:rPr b="0" i="0" lang="en-US" sz="2400" u="none" cap="none" strike="noStrike">
                <a:solidFill>
                  <a:schemeClr val="dk1"/>
                </a:solidFill>
                <a:latin typeface="Times New Roman"/>
                <a:ea typeface="Times New Roman"/>
                <a:cs typeface="Times New Roman"/>
                <a:sym typeface="Times New Roman"/>
              </a:rPr>
              <a:t>Some important roles of the hydrosphere:</a:t>
            </a:r>
            <a:endParaRPr/>
          </a:p>
          <a:p>
            <a:pPr indent="-457200" lvl="0" marL="457200" marR="0" rtl="0" algn="l">
              <a:spcBef>
                <a:spcPts val="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Moderates climate </a:t>
            </a:r>
            <a:endParaRPr/>
          </a:p>
          <a:p>
            <a:pPr indent="-304800" lvl="0" marL="457200" marR="0" rtl="0" algn="l">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Transfers heat </a:t>
            </a:r>
            <a:endParaRPr/>
          </a:p>
          <a:p>
            <a:pPr indent="-304800" lvl="0" marL="457200" marR="0" rtl="0" algn="l">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Organisms need water to transport nutrients and waste</a:t>
            </a:r>
            <a:endParaRPr/>
          </a:p>
          <a:p>
            <a:pPr indent="-304800" lvl="0" marL="457200" marR="0" rtl="0" algn="l">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l">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Water is essential in many of Earth’s processes, from mineral formation to the weathering and erosion  of rock.</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43" name="Shape 243"/>
        <p:cNvGrpSpPr/>
        <p:nvPr/>
      </p:nvGrpSpPr>
      <p:grpSpPr>
        <a:xfrm>
          <a:off x="0" y="0"/>
          <a:ext cx="0" cy="0"/>
          <a:chOff x="0" y="0"/>
          <a:chExt cx="0" cy="0"/>
        </a:xfrm>
      </p:grpSpPr>
      <p:sp>
        <p:nvSpPr>
          <p:cNvPr id="244" name="Google Shape;244;p16"/>
          <p:cNvSpPr txBox="1"/>
          <p:nvPr>
            <p:ph type="title"/>
          </p:nvPr>
        </p:nvSpPr>
        <p:spPr>
          <a:xfrm>
            <a:off x="1752600" y="0"/>
            <a:ext cx="5232400" cy="1371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sz="3600"/>
              <a:t>Hydrosphere</a:t>
            </a:r>
            <a:endParaRPr/>
          </a:p>
        </p:txBody>
      </p:sp>
      <p:sp>
        <p:nvSpPr>
          <p:cNvPr id="245" name="Google Shape;245;p16"/>
          <p:cNvSpPr txBox="1"/>
          <p:nvPr>
            <p:ph idx="1" type="body"/>
          </p:nvPr>
        </p:nvSpPr>
        <p:spPr>
          <a:xfrm>
            <a:off x="-76200" y="1643062"/>
            <a:ext cx="3392488" cy="4035425"/>
          </a:xfrm>
          <a:prstGeom prst="rect">
            <a:avLst/>
          </a:prstGeom>
          <a:noFill/>
          <a:ln>
            <a:noFill/>
          </a:ln>
        </p:spPr>
        <p:txBody>
          <a:bodyPr anchorCtr="0" anchor="t" bIns="45700" lIns="91425" spcFirstLastPara="1" rIns="91425" wrap="square" tIns="45700">
            <a:noAutofit/>
          </a:bodyPr>
          <a:lstStyle/>
          <a:p>
            <a:pPr indent="-342900" lvl="0" marL="627063" rtl="0" algn="l">
              <a:spcBef>
                <a:spcPts val="0"/>
              </a:spcBef>
              <a:spcAft>
                <a:spcPts val="0"/>
              </a:spcAft>
              <a:buClr>
                <a:schemeClr val="dk1"/>
              </a:buClr>
              <a:buSzPts val="2400"/>
              <a:buFont typeface="Times New Roman"/>
              <a:buChar char="•"/>
            </a:pPr>
            <a:r>
              <a:rPr lang="en-US" sz="2400">
                <a:latin typeface="Times New Roman"/>
                <a:ea typeface="Times New Roman"/>
                <a:cs typeface="Times New Roman"/>
                <a:sym typeface="Times New Roman"/>
              </a:rPr>
              <a:t>all water at or near the earth’s surface</a:t>
            </a:r>
            <a:endParaRPr/>
          </a:p>
          <a:p>
            <a:pPr indent="-342900" lvl="0" marL="627063" rtl="0" algn="l">
              <a:spcBef>
                <a:spcPts val="480"/>
              </a:spcBef>
              <a:spcAft>
                <a:spcPts val="0"/>
              </a:spcAft>
              <a:buClr>
                <a:schemeClr val="dk1"/>
              </a:buClr>
              <a:buSzPts val="2400"/>
              <a:buFont typeface="Times New Roman"/>
              <a:buChar char="•"/>
            </a:pPr>
            <a:r>
              <a:rPr lang="en-US" sz="2400">
                <a:latin typeface="Times New Roman"/>
                <a:ea typeface="Times New Roman"/>
                <a:cs typeface="Times New Roman"/>
                <a:sym typeface="Times New Roman"/>
              </a:rPr>
              <a:t>founds as water vapor, liquid water, ice and frozen in permafrost</a:t>
            </a:r>
            <a:endParaRPr/>
          </a:p>
          <a:p>
            <a:pPr indent="-342900" lvl="0" marL="627063" rtl="0" algn="l">
              <a:spcBef>
                <a:spcPts val="480"/>
              </a:spcBef>
              <a:spcAft>
                <a:spcPts val="0"/>
              </a:spcAft>
              <a:buClr>
                <a:schemeClr val="dk1"/>
              </a:buClr>
              <a:buSzPts val="2400"/>
              <a:buFont typeface="Times New Roman"/>
              <a:buChar char="•"/>
            </a:pPr>
            <a:r>
              <a:rPr lang="en-US" sz="2400">
                <a:latin typeface="Times New Roman"/>
                <a:ea typeface="Times New Roman"/>
                <a:cs typeface="Times New Roman"/>
                <a:sym typeface="Times New Roman"/>
              </a:rPr>
              <a:t>97% of the earths water is found in the ocean (cover 71% of earth’s surface)</a:t>
            </a:r>
            <a:endParaRPr/>
          </a:p>
        </p:txBody>
      </p:sp>
      <p:pic>
        <p:nvPicPr>
          <p:cNvPr descr="http://www.agci.org/classroom/images/Water_Dist_Large.png" id="246" name="Google Shape;246;p16"/>
          <p:cNvPicPr preferRelativeResize="0"/>
          <p:nvPr/>
        </p:nvPicPr>
        <p:blipFill rotWithShape="1">
          <a:blip r:embed="rId3">
            <a:alphaModFix/>
          </a:blip>
          <a:srcRect b="0" l="0" r="0" t="0"/>
          <a:stretch/>
        </p:blipFill>
        <p:spPr>
          <a:xfrm>
            <a:off x="3395696" y="1785938"/>
            <a:ext cx="5630862" cy="37496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50" name="Shape 250"/>
        <p:cNvGrpSpPr/>
        <p:nvPr/>
      </p:nvGrpSpPr>
      <p:grpSpPr>
        <a:xfrm>
          <a:off x="0" y="0"/>
          <a:ext cx="0" cy="0"/>
          <a:chOff x="0" y="0"/>
          <a:chExt cx="0" cy="0"/>
        </a:xfrm>
      </p:grpSpPr>
      <p:pic>
        <p:nvPicPr>
          <p:cNvPr id="251" name="Google Shape;251;p17"/>
          <p:cNvPicPr preferRelativeResize="0"/>
          <p:nvPr/>
        </p:nvPicPr>
        <p:blipFill rotWithShape="1">
          <a:blip r:embed="rId3">
            <a:alphaModFix/>
          </a:blip>
          <a:srcRect b="0" l="0" r="0" t="0"/>
          <a:stretch/>
        </p:blipFill>
        <p:spPr>
          <a:xfrm>
            <a:off x="1600200" y="609600"/>
            <a:ext cx="6019800" cy="4522787"/>
          </a:xfrm>
          <a:prstGeom prst="rect">
            <a:avLst/>
          </a:prstGeom>
          <a:noFill/>
          <a:ln>
            <a:noFill/>
          </a:ln>
        </p:spPr>
      </p:pic>
      <p:sp>
        <p:nvSpPr>
          <p:cNvPr id="252" name="Google Shape;252;p17"/>
          <p:cNvSpPr txBox="1"/>
          <p:nvPr/>
        </p:nvSpPr>
        <p:spPr>
          <a:xfrm>
            <a:off x="1006421" y="5410200"/>
            <a:ext cx="7207358"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2400" u="none" cap="none" strike="noStrike">
                <a:solidFill>
                  <a:schemeClr val="dk1"/>
                </a:solidFill>
                <a:latin typeface="Times New Roman"/>
                <a:ea typeface="Times New Roman"/>
                <a:cs typeface="Times New Roman"/>
                <a:sym typeface="Times New Roman"/>
              </a:rPr>
              <a:t>Water moves - within between rocks, air, oceans, ice, life</a:t>
            </a:r>
            <a:endParaRPr/>
          </a:p>
          <a:p>
            <a:pPr indent="0" lvl="0" marL="0" marR="0" rtl="0" algn="ctr">
              <a:spcBef>
                <a:spcPts val="0"/>
              </a:spcBef>
              <a:spcAft>
                <a:spcPts val="0"/>
              </a:spcAft>
              <a:buNone/>
            </a:pPr>
            <a:r>
              <a:rPr b="0" i="0" lang="en-US" sz="2400" u="none" cap="none" strike="noStrike">
                <a:solidFill>
                  <a:schemeClr val="dk1"/>
                </a:solidFill>
                <a:latin typeface="Times New Roman"/>
                <a:ea typeface="Times New Roman"/>
                <a:cs typeface="Times New Roman"/>
                <a:sym typeface="Times New Roman"/>
              </a:rPr>
              <a:t>(hydrologic cycle)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56" name="Shape 256"/>
        <p:cNvGrpSpPr/>
        <p:nvPr/>
      </p:nvGrpSpPr>
      <p:grpSpPr>
        <a:xfrm>
          <a:off x="0" y="0"/>
          <a:ext cx="0" cy="0"/>
          <a:chOff x="0" y="0"/>
          <a:chExt cx="0" cy="0"/>
        </a:xfrm>
      </p:grpSpPr>
      <p:sp>
        <p:nvSpPr>
          <p:cNvPr id="257" name="Google Shape;257;p18"/>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sz="3600"/>
              <a:t>Fresh Water</a:t>
            </a:r>
            <a:endParaRPr/>
          </a:p>
        </p:txBody>
      </p:sp>
      <p:sp>
        <p:nvSpPr>
          <p:cNvPr id="258" name="Google Shape;258;p18"/>
          <p:cNvSpPr txBox="1"/>
          <p:nvPr>
            <p:ph idx="1" type="body"/>
          </p:nvPr>
        </p:nvSpPr>
        <p:spPr>
          <a:xfrm>
            <a:off x="696227" y="1600200"/>
            <a:ext cx="7772400" cy="4114800"/>
          </a:xfrm>
          <a:prstGeom prst="rect">
            <a:avLst/>
          </a:prstGeom>
          <a:noFill/>
          <a:ln>
            <a:noFill/>
          </a:ln>
        </p:spPr>
        <p:txBody>
          <a:bodyPr anchorCtr="0" anchor="t" bIns="45700" lIns="91425" spcFirstLastPara="1" rIns="91425" wrap="square" tIns="45700">
            <a:noAutofit/>
          </a:bodyPr>
          <a:lstStyle/>
          <a:p>
            <a:pPr indent="-342900" lvl="0" marL="342900" rtl="0" algn="just">
              <a:spcBef>
                <a:spcPts val="0"/>
              </a:spcBef>
              <a:spcAft>
                <a:spcPts val="0"/>
              </a:spcAft>
              <a:buClr>
                <a:schemeClr val="dk1"/>
              </a:buClr>
              <a:buSzPts val="2400"/>
              <a:buFont typeface="Times New Roman"/>
              <a:buChar char="•"/>
            </a:pPr>
            <a:r>
              <a:rPr lang="en-US" sz="2400">
                <a:latin typeface="Times New Roman"/>
                <a:ea typeface="Times New Roman"/>
                <a:cs typeface="Times New Roman"/>
                <a:sym typeface="Times New Roman"/>
              </a:rPr>
              <a:t>Lakes, ponds, rivers, and streams are freshwater habitats. So too are swamps, bogs, and marshes.</a:t>
            </a:r>
            <a:endParaRPr/>
          </a:p>
          <a:p>
            <a:pPr indent="-190500" lvl="0" marL="342900" rtl="0" algn="just">
              <a:spcBef>
                <a:spcPts val="480"/>
              </a:spcBef>
              <a:spcAft>
                <a:spcPts val="0"/>
              </a:spcAft>
              <a:buClr>
                <a:schemeClr val="dk1"/>
              </a:buClr>
              <a:buSzPts val="2400"/>
              <a:buFont typeface="Arial"/>
              <a:buNone/>
            </a:pPr>
            <a:r>
              <a:t/>
            </a:r>
            <a:endParaRPr sz="2400">
              <a:latin typeface="Times New Roman"/>
              <a:ea typeface="Times New Roman"/>
              <a:cs typeface="Times New Roman"/>
              <a:sym typeface="Times New Roman"/>
            </a:endParaRPr>
          </a:p>
          <a:p>
            <a:pPr indent="-342900" lvl="0" marL="342900" rtl="0" algn="just">
              <a:spcBef>
                <a:spcPts val="480"/>
              </a:spcBef>
              <a:spcAft>
                <a:spcPts val="0"/>
              </a:spcAft>
              <a:buClr>
                <a:schemeClr val="dk1"/>
              </a:buClr>
              <a:buSzPts val="2400"/>
              <a:buFont typeface="Times New Roman"/>
              <a:buChar char="•"/>
            </a:pPr>
            <a:r>
              <a:rPr lang="en-US" sz="2400">
                <a:latin typeface="Times New Roman"/>
                <a:ea typeface="Times New Roman"/>
                <a:cs typeface="Times New Roman"/>
                <a:sym typeface="Times New Roman"/>
              </a:rPr>
              <a:t>It amounts to precious little water, less than half a percent of the world's water supply.</a:t>
            </a:r>
            <a:endParaRPr/>
          </a:p>
          <a:p>
            <a:pPr indent="-190500" lvl="0" marL="342900" rtl="0" algn="just">
              <a:spcBef>
                <a:spcPts val="480"/>
              </a:spcBef>
              <a:spcAft>
                <a:spcPts val="0"/>
              </a:spcAft>
              <a:buClr>
                <a:schemeClr val="dk1"/>
              </a:buClr>
              <a:buSzPts val="2400"/>
              <a:buFont typeface="Arial"/>
              <a:buNone/>
            </a:pPr>
            <a:r>
              <a:t/>
            </a:r>
            <a:endParaRPr sz="2400">
              <a:latin typeface="Times New Roman"/>
              <a:ea typeface="Times New Roman"/>
              <a:cs typeface="Times New Roman"/>
              <a:sym typeface="Times New Roman"/>
            </a:endParaRPr>
          </a:p>
          <a:p>
            <a:pPr indent="-342900" lvl="0" marL="342900" rtl="0" algn="just">
              <a:spcBef>
                <a:spcPts val="480"/>
              </a:spcBef>
              <a:spcAft>
                <a:spcPts val="0"/>
              </a:spcAft>
              <a:buClr>
                <a:schemeClr val="dk1"/>
              </a:buClr>
              <a:buSzPts val="2400"/>
              <a:buFont typeface="Times New Roman"/>
              <a:buChar char="•"/>
            </a:pPr>
            <a:r>
              <a:rPr lang="en-US" sz="2400">
                <a:latin typeface="Times New Roman"/>
                <a:ea typeface="Times New Roman"/>
                <a:cs typeface="Times New Roman"/>
                <a:sym typeface="Times New Roman"/>
              </a:rPr>
              <a:t>Yet it is essential to a wide variety of life on earth.</a:t>
            </a:r>
            <a:endParaRPr/>
          </a:p>
          <a:p>
            <a:pPr indent="-190500" lvl="0" marL="342900" rtl="0" algn="just">
              <a:spcBef>
                <a:spcPts val="480"/>
              </a:spcBef>
              <a:spcAft>
                <a:spcPts val="0"/>
              </a:spcAft>
              <a:buClr>
                <a:schemeClr val="dk1"/>
              </a:buClr>
              <a:buSzPts val="2400"/>
              <a:buFont typeface="Arial"/>
              <a:buNone/>
            </a:pPr>
            <a:r>
              <a:t/>
            </a:r>
            <a:endParaRPr sz="2400">
              <a:latin typeface="Times New Roman"/>
              <a:ea typeface="Times New Roman"/>
              <a:cs typeface="Times New Roman"/>
              <a:sym typeface="Times New Roman"/>
            </a:endParaRPr>
          </a:p>
          <a:p>
            <a:pPr indent="-342900" lvl="0" marL="342900" rtl="0" algn="just">
              <a:spcBef>
                <a:spcPts val="480"/>
              </a:spcBef>
              <a:spcAft>
                <a:spcPts val="0"/>
              </a:spcAft>
              <a:buClr>
                <a:schemeClr val="dk1"/>
              </a:buClr>
              <a:buSzPts val="2400"/>
              <a:buFont typeface="Times New Roman"/>
              <a:buChar char="•"/>
            </a:pPr>
            <a:r>
              <a:rPr lang="en-US" sz="2400">
                <a:latin typeface="Times New Roman"/>
                <a:ea typeface="Times New Roman"/>
                <a:cs typeface="Times New Roman"/>
                <a:sym typeface="Times New Roman"/>
              </a:rPr>
              <a:t>The distribution of fresh water in uneven globally. Four countries hold nearly 50% of all the fresh water on Earth.</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62" name="Shape 262"/>
        <p:cNvGrpSpPr/>
        <p:nvPr/>
      </p:nvGrpSpPr>
      <p:grpSpPr>
        <a:xfrm>
          <a:off x="0" y="0"/>
          <a:ext cx="0" cy="0"/>
          <a:chOff x="0" y="0"/>
          <a:chExt cx="0" cy="0"/>
        </a:xfrm>
      </p:grpSpPr>
      <p:sp>
        <p:nvSpPr>
          <p:cNvPr id="263" name="Google Shape;263;p19"/>
          <p:cNvSpPr txBox="1"/>
          <p:nvPr>
            <p:ph type="title"/>
          </p:nvPr>
        </p:nvSpPr>
        <p:spPr>
          <a:xfrm>
            <a:off x="609600" y="152400"/>
            <a:ext cx="77724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sz="3600"/>
              <a:t>Salt water</a:t>
            </a:r>
            <a:endParaRPr/>
          </a:p>
        </p:txBody>
      </p:sp>
      <p:sp>
        <p:nvSpPr>
          <p:cNvPr id="264" name="Google Shape;264;p19"/>
          <p:cNvSpPr txBox="1"/>
          <p:nvPr>
            <p:ph idx="1" type="body"/>
          </p:nvPr>
        </p:nvSpPr>
        <p:spPr>
          <a:xfrm>
            <a:off x="4648200" y="1524000"/>
            <a:ext cx="4043362" cy="4525963"/>
          </a:xfrm>
          <a:prstGeom prst="rect">
            <a:avLst/>
          </a:prstGeom>
          <a:noFill/>
          <a:ln>
            <a:noFill/>
          </a:ln>
        </p:spPr>
        <p:txBody>
          <a:bodyPr anchorCtr="0" anchor="t" bIns="45700" lIns="91425" spcFirstLastPara="1" rIns="91425" wrap="square" tIns="45700">
            <a:noAutofit/>
          </a:bodyPr>
          <a:lstStyle/>
          <a:p>
            <a:pPr indent="-342900" lvl="0" marL="342900" rtl="0" algn="just">
              <a:spcBef>
                <a:spcPts val="0"/>
              </a:spcBef>
              <a:spcAft>
                <a:spcPts val="0"/>
              </a:spcAft>
              <a:buClr>
                <a:schemeClr val="dk1"/>
              </a:buClr>
              <a:buSzPts val="3200"/>
              <a:buFont typeface="Times New Roman"/>
              <a:buChar char="•"/>
            </a:pPr>
            <a:r>
              <a:rPr lang="en-US">
                <a:latin typeface="Times New Roman"/>
                <a:ea typeface="Times New Roman"/>
                <a:cs typeface="Times New Roman"/>
                <a:sym typeface="Times New Roman"/>
              </a:rPr>
              <a:t>The water of the seas and oceans is salty because of the vast quantity of mineral salts dissolved in it.</a:t>
            </a:r>
            <a:endParaRPr/>
          </a:p>
          <a:p>
            <a:pPr indent="-342900" lvl="0" marL="342900" rtl="0" algn="just">
              <a:spcBef>
                <a:spcPts val="640"/>
              </a:spcBef>
              <a:spcAft>
                <a:spcPts val="0"/>
              </a:spcAft>
              <a:buClr>
                <a:schemeClr val="dk1"/>
              </a:buClr>
              <a:buSzPts val="3200"/>
              <a:buFont typeface="Arial"/>
              <a:buNone/>
            </a:pPr>
            <a:r>
              <a:t/>
            </a:r>
            <a:endParaRPr>
              <a:latin typeface="Times New Roman"/>
              <a:ea typeface="Times New Roman"/>
              <a:cs typeface="Times New Roman"/>
              <a:sym typeface="Times New Roman"/>
            </a:endParaRPr>
          </a:p>
        </p:txBody>
      </p:sp>
      <p:pic>
        <p:nvPicPr>
          <p:cNvPr descr="http://www.wired.com/images_blogs/photos/uncategorized/2007/09/10/ocean.jpg" id="265" name="Google Shape;265;p19"/>
          <p:cNvPicPr preferRelativeResize="0"/>
          <p:nvPr/>
        </p:nvPicPr>
        <p:blipFill rotWithShape="1">
          <a:blip r:embed="rId3">
            <a:alphaModFix/>
          </a:blip>
          <a:srcRect b="0" l="0" r="0" t="0"/>
          <a:stretch/>
        </p:blipFill>
        <p:spPr>
          <a:xfrm>
            <a:off x="319088" y="1371600"/>
            <a:ext cx="4176712" cy="313213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13" name="Shape 113"/>
        <p:cNvGrpSpPr/>
        <p:nvPr/>
      </p:nvGrpSpPr>
      <p:grpSpPr>
        <a:xfrm>
          <a:off x="0" y="0"/>
          <a:ext cx="0" cy="0"/>
          <a:chOff x="0" y="0"/>
          <a:chExt cx="0" cy="0"/>
        </a:xfrm>
      </p:grpSpPr>
      <p:sp>
        <p:nvSpPr>
          <p:cNvPr id="114" name="Google Shape;114;p2"/>
          <p:cNvSpPr txBox="1"/>
          <p:nvPr>
            <p:ph type="title"/>
          </p:nvPr>
        </p:nvSpPr>
        <p:spPr>
          <a:xfrm>
            <a:off x="685800" y="152400"/>
            <a:ext cx="77724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The Earth</a:t>
            </a:r>
            <a:endParaRPr/>
          </a:p>
        </p:txBody>
      </p:sp>
      <p:sp>
        <p:nvSpPr>
          <p:cNvPr id="115" name="Google Shape;115;p2"/>
          <p:cNvSpPr txBox="1"/>
          <p:nvPr>
            <p:ph idx="1" type="body"/>
          </p:nvPr>
        </p:nvSpPr>
        <p:spPr>
          <a:xfrm>
            <a:off x="3836937" y="1597818"/>
            <a:ext cx="5122862" cy="4525963"/>
          </a:xfrm>
          <a:prstGeom prst="rect">
            <a:avLst/>
          </a:prstGeom>
          <a:noFill/>
          <a:ln>
            <a:noFill/>
          </a:ln>
        </p:spPr>
        <p:txBody>
          <a:bodyPr anchorCtr="0" anchor="t" bIns="45700" lIns="91425" spcFirstLastPara="1" rIns="91425" wrap="square" tIns="45700">
            <a:noAutofit/>
          </a:bodyPr>
          <a:lstStyle/>
          <a:p>
            <a:pPr indent="-342900" lvl="0" marL="342900" rtl="0" algn="just">
              <a:spcBef>
                <a:spcPts val="0"/>
              </a:spcBef>
              <a:spcAft>
                <a:spcPts val="0"/>
              </a:spcAft>
              <a:buClr>
                <a:schemeClr val="dk1"/>
              </a:buClr>
              <a:buSzPts val="2800"/>
              <a:buFont typeface="Times New Roman"/>
              <a:buChar char="•"/>
            </a:pPr>
            <a:r>
              <a:rPr lang="en-US" sz="2800">
                <a:latin typeface="Times New Roman"/>
                <a:ea typeface="Times New Roman"/>
                <a:cs typeface="Times New Roman"/>
                <a:sym typeface="Times New Roman"/>
              </a:rPr>
              <a:t>About 4.5 billion years old</a:t>
            </a:r>
            <a:endParaRPr/>
          </a:p>
          <a:p>
            <a:pPr indent="-342900" lvl="0" marL="342900" rtl="0" algn="just">
              <a:spcBef>
                <a:spcPts val="560"/>
              </a:spcBef>
              <a:spcAft>
                <a:spcPts val="0"/>
              </a:spcAft>
              <a:buClr>
                <a:schemeClr val="dk1"/>
              </a:buClr>
              <a:buSzPts val="2800"/>
              <a:buFont typeface="Times New Roman"/>
              <a:buChar char="•"/>
            </a:pPr>
            <a:r>
              <a:rPr lang="en-US" sz="2800">
                <a:latin typeface="Times New Roman"/>
                <a:ea typeface="Times New Roman"/>
                <a:cs typeface="Times New Roman"/>
                <a:sym typeface="Times New Roman"/>
              </a:rPr>
              <a:t>Third planet orbiting around the sun</a:t>
            </a:r>
            <a:endParaRPr/>
          </a:p>
          <a:p>
            <a:pPr indent="-342900" lvl="0" marL="342900" rtl="0" algn="just">
              <a:spcBef>
                <a:spcPts val="560"/>
              </a:spcBef>
              <a:spcAft>
                <a:spcPts val="0"/>
              </a:spcAft>
              <a:buClr>
                <a:schemeClr val="dk1"/>
              </a:buClr>
              <a:buSzPts val="2800"/>
              <a:buFont typeface="Times New Roman"/>
              <a:buChar char="•"/>
            </a:pPr>
            <a:r>
              <a:rPr lang="en-US" sz="2800">
                <a:latin typeface="Times New Roman"/>
                <a:ea typeface="Times New Roman"/>
                <a:cs typeface="Times New Roman"/>
                <a:sym typeface="Times New Roman"/>
              </a:rPr>
              <a:t>Only planet in our solar system to have surface liquid water</a:t>
            </a:r>
            <a:endParaRPr/>
          </a:p>
          <a:p>
            <a:pPr indent="-342900" lvl="0" marL="342900" rtl="0" algn="just">
              <a:spcBef>
                <a:spcPts val="560"/>
              </a:spcBef>
              <a:spcAft>
                <a:spcPts val="0"/>
              </a:spcAft>
              <a:buClr>
                <a:schemeClr val="dk1"/>
              </a:buClr>
              <a:buSzPts val="2800"/>
              <a:buFont typeface="Times New Roman"/>
              <a:buChar char="•"/>
            </a:pPr>
            <a:r>
              <a:rPr lang="en-US" sz="2800">
                <a:latin typeface="Times New Roman"/>
                <a:ea typeface="Times New Roman"/>
                <a:cs typeface="Times New Roman"/>
                <a:sym typeface="Times New Roman"/>
              </a:rPr>
              <a:t>Home to the only known life in the universe</a:t>
            </a:r>
            <a:endParaRPr/>
          </a:p>
          <a:p>
            <a:pPr indent="-342900" lvl="0" marL="342900" rtl="0" algn="just">
              <a:spcBef>
                <a:spcPts val="560"/>
              </a:spcBef>
              <a:spcAft>
                <a:spcPts val="0"/>
              </a:spcAft>
              <a:buClr>
                <a:schemeClr val="dk1"/>
              </a:buClr>
              <a:buSzPts val="2800"/>
              <a:buFont typeface="Times New Roman"/>
              <a:buChar char="•"/>
            </a:pPr>
            <a:r>
              <a:rPr lang="en-US" sz="2800">
                <a:latin typeface="Times New Roman"/>
                <a:ea typeface="Times New Roman"/>
                <a:cs typeface="Times New Roman"/>
                <a:sym typeface="Times New Roman"/>
              </a:rPr>
              <a:t>Very dynamic, both internally and externally</a:t>
            </a:r>
            <a:endParaRPr sz="2800">
              <a:latin typeface="Times New Roman"/>
              <a:ea typeface="Times New Roman"/>
              <a:cs typeface="Times New Roman"/>
              <a:sym typeface="Times New Roman"/>
            </a:endParaRPr>
          </a:p>
          <a:p>
            <a:pPr indent="-165100" lvl="0" marL="342900" rtl="0" algn="just">
              <a:spcBef>
                <a:spcPts val="560"/>
              </a:spcBef>
              <a:spcAft>
                <a:spcPts val="0"/>
              </a:spcAft>
              <a:buClr>
                <a:schemeClr val="dk1"/>
              </a:buClr>
              <a:buSzPts val="2800"/>
              <a:buFont typeface="Arial"/>
              <a:buNone/>
            </a:pPr>
            <a:r>
              <a:t/>
            </a:r>
            <a:endParaRPr sz="2800">
              <a:latin typeface="Times New Roman"/>
              <a:ea typeface="Times New Roman"/>
              <a:cs typeface="Times New Roman"/>
              <a:sym typeface="Times New Roman"/>
            </a:endParaRPr>
          </a:p>
        </p:txBody>
      </p:sp>
      <p:pic>
        <p:nvPicPr>
          <p:cNvPr descr="http://earth.com/wp-content/themes/earth/custom/images/home-earth.JPG" id="116" name="Google Shape;116;p2"/>
          <p:cNvPicPr preferRelativeResize="0"/>
          <p:nvPr/>
        </p:nvPicPr>
        <p:blipFill rotWithShape="1">
          <a:blip r:embed="rId3">
            <a:alphaModFix/>
          </a:blip>
          <a:srcRect b="0" l="0" r="0" t="0"/>
          <a:stretch/>
        </p:blipFill>
        <p:spPr>
          <a:xfrm>
            <a:off x="457200" y="1629902"/>
            <a:ext cx="3168650" cy="47529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69" name="Shape 269"/>
        <p:cNvGrpSpPr/>
        <p:nvPr/>
      </p:nvGrpSpPr>
      <p:grpSpPr>
        <a:xfrm>
          <a:off x="0" y="0"/>
          <a:ext cx="0" cy="0"/>
          <a:chOff x="0" y="0"/>
          <a:chExt cx="0" cy="0"/>
        </a:xfrm>
      </p:grpSpPr>
      <p:sp>
        <p:nvSpPr>
          <p:cNvPr id="270" name="Google Shape;270;p20"/>
          <p:cNvSpPr txBox="1"/>
          <p:nvPr/>
        </p:nvSpPr>
        <p:spPr>
          <a:xfrm>
            <a:off x="3429001" y="2569067"/>
            <a:ext cx="5337175" cy="3416320"/>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Most of our atmosphere is located close to the earth's surface where it is most dense. </a:t>
            </a:r>
            <a:endParaRPr/>
          </a:p>
          <a:p>
            <a:pPr indent="-190500" lvl="0" marL="34290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The air of our planet is 79% nitrogen and just under 21% oxygen; the small amount remaining is composed of carbon dioxide and other gases.</a:t>
            </a:r>
            <a:endParaRPr/>
          </a:p>
          <a:p>
            <a:pPr indent="-190500" lvl="0" marL="34290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pic>
        <p:nvPicPr>
          <p:cNvPr descr="C:\My Documents\My Pictures\earthatm.gif" id="271" name="Google Shape;271;p20"/>
          <p:cNvPicPr preferRelativeResize="0"/>
          <p:nvPr/>
        </p:nvPicPr>
        <p:blipFill rotWithShape="1">
          <a:blip r:embed="rId3">
            <a:alphaModFix/>
          </a:blip>
          <a:srcRect b="0" l="0" r="0" t="0"/>
          <a:stretch/>
        </p:blipFill>
        <p:spPr>
          <a:xfrm>
            <a:off x="496888" y="1752600"/>
            <a:ext cx="2743200" cy="2743200"/>
          </a:xfrm>
          <a:prstGeom prst="rect">
            <a:avLst/>
          </a:prstGeom>
          <a:noFill/>
          <a:ln>
            <a:noFill/>
          </a:ln>
        </p:spPr>
      </p:pic>
      <p:sp>
        <p:nvSpPr>
          <p:cNvPr id="272" name="Google Shape;272;p20"/>
          <p:cNvSpPr/>
          <p:nvPr/>
        </p:nvSpPr>
        <p:spPr>
          <a:xfrm>
            <a:off x="307975" y="907073"/>
            <a:ext cx="8458200" cy="1015663"/>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The atmosphere is the body of gases that surrounds our planet. </a:t>
            </a:r>
            <a:endParaRPr/>
          </a:p>
          <a:p>
            <a:pPr indent="0" lvl="0" marL="0" marR="0" rtl="0" algn="just">
              <a:spcBef>
                <a:spcPts val="120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273" name="Google Shape;273;p20"/>
          <p:cNvSpPr txBox="1"/>
          <p:nvPr/>
        </p:nvSpPr>
        <p:spPr>
          <a:xfrm>
            <a:off x="3048000" y="260742"/>
            <a:ext cx="2587247" cy="646331"/>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3600"/>
              <a:buFont typeface="Times New Roman"/>
              <a:buNone/>
            </a:pPr>
            <a:r>
              <a:rPr b="1" i="0" lang="en-US" sz="3600" u="none" cap="none" strike="noStrike">
                <a:solidFill>
                  <a:schemeClr val="dk1"/>
                </a:solidFill>
                <a:latin typeface="Times New Roman"/>
                <a:ea typeface="Times New Roman"/>
                <a:cs typeface="Times New Roman"/>
                <a:sym typeface="Times New Roman"/>
              </a:rPr>
              <a:t>Atmosphere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21"/>
          <p:cNvSpPr txBox="1"/>
          <p:nvPr>
            <p:ph type="title"/>
          </p:nvPr>
        </p:nvSpPr>
        <p:spPr>
          <a:xfrm>
            <a:off x="-203692" y="0"/>
            <a:ext cx="4037013" cy="12414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sz="3600"/>
              <a:t>Atmosphere</a:t>
            </a:r>
            <a:endParaRPr/>
          </a:p>
        </p:txBody>
      </p:sp>
      <p:sp>
        <p:nvSpPr>
          <p:cNvPr id="279" name="Google Shape;279;p21"/>
          <p:cNvSpPr txBox="1"/>
          <p:nvPr>
            <p:ph idx="1" type="body"/>
          </p:nvPr>
        </p:nvSpPr>
        <p:spPr>
          <a:xfrm>
            <a:off x="3392488" y="0"/>
            <a:ext cx="5751512" cy="6858000"/>
          </a:xfrm>
          <a:prstGeom prst="rect">
            <a:avLst/>
          </a:prstGeom>
          <a:noFill/>
          <a:ln>
            <a:noFill/>
          </a:ln>
        </p:spPr>
        <p:txBody>
          <a:bodyPr anchorCtr="0" anchor="t" bIns="45700" lIns="91425" spcFirstLastPara="1" rIns="91425" wrap="square" tIns="45700">
            <a:noAutofit/>
          </a:bodyPr>
          <a:lstStyle/>
          <a:p>
            <a:pPr indent="-342900" lvl="0" marL="627288" rtl="0" algn="just">
              <a:spcBef>
                <a:spcPts val="0"/>
              </a:spcBef>
              <a:spcAft>
                <a:spcPts val="0"/>
              </a:spcAft>
              <a:buClr>
                <a:schemeClr val="dk1"/>
              </a:buClr>
              <a:buSzPts val="2000"/>
              <a:buFont typeface="Times New Roman"/>
              <a:buChar char="•"/>
            </a:pPr>
            <a:r>
              <a:rPr lang="en-US" sz="2000">
                <a:latin typeface="Times New Roman"/>
                <a:ea typeface="Times New Roman"/>
                <a:cs typeface="Times New Roman"/>
                <a:sym typeface="Times New Roman"/>
              </a:rPr>
              <a:t>Thin layer of gases surrounding earths surface. Layers of the atmosphere include:</a:t>
            </a:r>
            <a:endParaRPr/>
          </a:p>
          <a:p>
            <a:pPr indent="0" lvl="0" marL="0" rtl="0" algn="l">
              <a:spcBef>
                <a:spcPts val="360"/>
              </a:spcBef>
              <a:spcAft>
                <a:spcPts val="0"/>
              </a:spcAft>
              <a:buClr>
                <a:schemeClr val="dk1"/>
              </a:buClr>
              <a:buSzPts val="1800"/>
              <a:buFont typeface="Arial"/>
              <a:buNone/>
            </a:pPr>
            <a:r>
              <a:rPr b="1" lang="en-US" sz="1800" u="sng"/>
              <a:t>Troposphere</a:t>
            </a:r>
            <a:endParaRPr b="1" sz="1800" u="sng"/>
          </a:p>
          <a:p>
            <a:pPr indent="-342900" lvl="0" marL="342900" rtl="0" algn="l">
              <a:spcBef>
                <a:spcPts val="320"/>
              </a:spcBef>
              <a:spcAft>
                <a:spcPts val="0"/>
              </a:spcAft>
              <a:buClr>
                <a:schemeClr val="dk1"/>
              </a:buClr>
              <a:buSzPts val="1600"/>
              <a:buFont typeface="Arial"/>
              <a:buChar char="•"/>
            </a:pPr>
            <a:r>
              <a:rPr b="1" lang="en-US" sz="1600"/>
              <a:t>Altitude:</a:t>
            </a:r>
            <a:r>
              <a:rPr lang="en-US" sz="1600"/>
              <a:t> 0 to about 8-15 km (5-9 miles) above sea level.</a:t>
            </a:r>
            <a:endParaRPr/>
          </a:p>
          <a:p>
            <a:pPr indent="-342900" lvl="0" marL="342900" rtl="0" algn="l">
              <a:spcBef>
                <a:spcPts val="320"/>
              </a:spcBef>
              <a:spcAft>
                <a:spcPts val="0"/>
              </a:spcAft>
              <a:buClr>
                <a:schemeClr val="dk1"/>
              </a:buClr>
              <a:buSzPts val="1600"/>
              <a:buFont typeface="Arial"/>
              <a:buChar char="•"/>
            </a:pPr>
            <a:r>
              <a:rPr b="1" lang="en-US" sz="1600"/>
              <a:t>Key Features:</a:t>
            </a:r>
            <a:r>
              <a:rPr lang="en-US" sz="1600"/>
              <a:t> This is where we live, and it contains most of the atmosphere's mass, including water vapor. It's where weather events occur (clouds, storms, rain, etc.), and the temperature decreases with altitude.</a:t>
            </a:r>
            <a:endParaRPr/>
          </a:p>
          <a:p>
            <a:pPr indent="-342900" lvl="0" marL="342900" rtl="0" algn="l">
              <a:spcBef>
                <a:spcPts val="320"/>
              </a:spcBef>
              <a:spcAft>
                <a:spcPts val="0"/>
              </a:spcAft>
              <a:buClr>
                <a:schemeClr val="dk1"/>
              </a:buClr>
              <a:buSzPts val="1600"/>
              <a:buFont typeface="Arial"/>
              <a:buChar char="•"/>
            </a:pPr>
            <a:r>
              <a:rPr b="1" lang="en-US" sz="1600"/>
              <a:t>Temperature:</a:t>
            </a:r>
            <a:r>
              <a:rPr lang="en-US" sz="1600"/>
              <a:t> It generally decreases with height (about 6.5°C per kilometer).</a:t>
            </a:r>
            <a:endParaRPr/>
          </a:p>
          <a:p>
            <a:pPr indent="-342900" lvl="0" marL="342900" rtl="0" algn="l">
              <a:spcBef>
                <a:spcPts val="320"/>
              </a:spcBef>
              <a:spcAft>
                <a:spcPts val="0"/>
              </a:spcAft>
              <a:buClr>
                <a:schemeClr val="dk1"/>
              </a:buClr>
              <a:buSzPts val="1600"/>
              <a:buFont typeface="Arial"/>
              <a:buChar char="•"/>
            </a:pPr>
            <a:r>
              <a:rPr b="1" lang="en-US" sz="1600"/>
              <a:t>Boundary:</a:t>
            </a:r>
            <a:r>
              <a:rPr lang="en-US" sz="1600"/>
              <a:t> The boundary at the top of the troposphere is called the </a:t>
            </a:r>
            <a:r>
              <a:rPr b="1" lang="en-US" sz="1600"/>
              <a:t>tropopause</a:t>
            </a:r>
            <a:r>
              <a:rPr lang="en-US" sz="1600"/>
              <a:t>.</a:t>
            </a:r>
            <a:endParaRPr/>
          </a:p>
          <a:p>
            <a:pPr indent="0" lvl="0" marL="0" rtl="0" algn="l">
              <a:spcBef>
                <a:spcPts val="360"/>
              </a:spcBef>
              <a:spcAft>
                <a:spcPts val="0"/>
              </a:spcAft>
              <a:buClr>
                <a:schemeClr val="dk1"/>
              </a:buClr>
              <a:buSzPts val="1800"/>
              <a:buFont typeface="Arial"/>
              <a:buNone/>
            </a:pPr>
            <a:r>
              <a:rPr b="1" lang="en-US" sz="1800" u="sng"/>
              <a:t>Stratosphere</a:t>
            </a:r>
            <a:endParaRPr b="1" sz="1800" u="sng"/>
          </a:p>
          <a:p>
            <a:pPr indent="-342900" lvl="0" marL="342900" rtl="0" algn="l">
              <a:spcBef>
                <a:spcPts val="300"/>
              </a:spcBef>
              <a:spcAft>
                <a:spcPts val="0"/>
              </a:spcAft>
              <a:buClr>
                <a:schemeClr val="dk1"/>
              </a:buClr>
              <a:buSzPts val="1500"/>
              <a:buFont typeface="Arial"/>
              <a:buChar char="•"/>
            </a:pPr>
            <a:r>
              <a:rPr b="1" lang="en-US" sz="1500"/>
              <a:t>Altitude:</a:t>
            </a:r>
            <a:r>
              <a:rPr lang="en-US" sz="1500"/>
              <a:t> 15 to about 50 km (9 to 31 miles) above sea level.</a:t>
            </a:r>
            <a:endParaRPr/>
          </a:p>
          <a:p>
            <a:pPr indent="-342900" lvl="0" marL="342900" rtl="0" algn="l">
              <a:spcBef>
                <a:spcPts val="320"/>
              </a:spcBef>
              <a:spcAft>
                <a:spcPts val="0"/>
              </a:spcAft>
              <a:buClr>
                <a:schemeClr val="dk1"/>
              </a:buClr>
              <a:buSzPts val="1600"/>
              <a:buFont typeface="Arial"/>
              <a:buChar char="•"/>
            </a:pPr>
            <a:r>
              <a:rPr b="1" lang="en-US" sz="1600"/>
              <a:t>Key Features:</a:t>
            </a:r>
            <a:r>
              <a:rPr lang="en-US" sz="1600"/>
              <a:t> This layer contains the </a:t>
            </a:r>
            <a:r>
              <a:rPr b="1" lang="en-US" sz="1600"/>
              <a:t>ozone layer</a:t>
            </a:r>
            <a:r>
              <a:rPr lang="en-US" sz="1600"/>
              <a:t>, which absorbs and scatters ultraviolet solar radiation. The stratosphere is generally calm and stable.</a:t>
            </a:r>
            <a:endParaRPr/>
          </a:p>
          <a:p>
            <a:pPr indent="-342900" lvl="0" marL="342900" rtl="0" algn="l">
              <a:spcBef>
                <a:spcPts val="320"/>
              </a:spcBef>
              <a:spcAft>
                <a:spcPts val="0"/>
              </a:spcAft>
              <a:buClr>
                <a:schemeClr val="dk1"/>
              </a:buClr>
              <a:buSzPts val="1600"/>
              <a:buFont typeface="Arial"/>
              <a:buChar char="•"/>
            </a:pPr>
            <a:r>
              <a:rPr b="1" lang="en-US" sz="1600"/>
              <a:t>Temperature:</a:t>
            </a:r>
            <a:r>
              <a:rPr lang="en-US" sz="1600"/>
              <a:t> In contrast to the troposphere, the temperature increases with altitude in the stratosphere due to the absorption of UV radiation by the ozone layer.</a:t>
            </a:r>
            <a:endParaRPr/>
          </a:p>
          <a:p>
            <a:pPr indent="-342900" lvl="0" marL="342900" rtl="0" algn="l">
              <a:spcBef>
                <a:spcPts val="320"/>
              </a:spcBef>
              <a:spcAft>
                <a:spcPts val="0"/>
              </a:spcAft>
              <a:buClr>
                <a:schemeClr val="dk1"/>
              </a:buClr>
              <a:buSzPts val="1600"/>
              <a:buFont typeface="Arial"/>
              <a:buChar char="•"/>
            </a:pPr>
            <a:r>
              <a:rPr b="1" lang="en-US" sz="1600"/>
              <a:t>Boundary:</a:t>
            </a:r>
            <a:r>
              <a:rPr lang="en-US" sz="1600"/>
              <a:t> The boundary between the stratosphere and the troposphere is the </a:t>
            </a:r>
            <a:r>
              <a:rPr b="1" lang="en-US" sz="1600"/>
              <a:t>tropopause</a:t>
            </a:r>
            <a:r>
              <a:rPr lang="en-US" sz="1600"/>
              <a:t>, while the boundary between the stratosphere and the next layer is the </a:t>
            </a:r>
            <a:r>
              <a:rPr b="1" lang="en-US" sz="1600"/>
              <a:t>stratopause</a:t>
            </a:r>
            <a:r>
              <a:rPr lang="en-US" sz="1600"/>
              <a:t>.</a:t>
            </a:r>
            <a:endParaRPr/>
          </a:p>
          <a:p>
            <a:pPr indent="-196849" lvl="1" marL="1011250" rtl="0" algn="just">
              <a:spcBef>
                <a:spcPts val="1090"/>
              </a:spcBef>
              <a:spcAft>
                <a:spcPts val="0"/>
              </a:spcAft>
              <a:buClr>
                <a:schemeClr val="dk1"/>
              </a:buClr>
              <a:buSzPts val="1400"/>
              <a:buFont typeface="Arial"/>
              <a:buNone/>
            </a:pPr>
            <a:r>
              <a:t/>
            </a:r>
            <a:endParaRPr sz="1400" u="sng">
              <a:latin typeface="Times New Roman"/>
              <a:ea typeface="Times New Roman"/>
              <a:cs typeface="Times New Roman"/>
              <a:sym typeface="Times New Roman"/>
            </a:endParaRPr>
          </a:p>
        </p:txBody>
      </p:sp>
      <p:pic>
        <p:nvPicPr>
          <p:cNvPr id="280" name="Google Shape;280;p21">
            <a:hlinkClick r:id="rId3"/>
          </p:cNvPr>
          <p:cNvPicPr preferRelativeResize="0"/>
          <p:nvPr/>
        </p:nvPicPr>
        <p:blipFill rotWithShape="1">
          <a:blip r:embed="rId4">
            <a:alphaModFix/>
          </a:blip>
          <a:srcRect b="0" l="0" r="0" t="0"/>
          <a:stretch/>
        </p:blipFill>
        <p:spPr>
          <a:xfrm>
            <a:off x="19833" y="1481834"/>
            <a:ext cx="3446462" cy="4660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84" name="Shape 284"/>
        <p:cNvGrpSpPr/>
        <p:nvPr/>
      </p:nvGrpSpPr>
      <p:grpSpPr>
        <a:xfrm>
          <a:off x="0" y="0"/>
          <a:ext cx="0" cy="0"/>
          <a:chOff x="0" y="0"/>
          <a:chExt cx="0" cy="0"/>
        </a:xfrm>
      </p:grpSpPr>
      <p:sp>
        <p:nvSpPr>
          <p:cNvPr id="285" name="Google Shape;285;p22"/>
          <p:cNvSpPr txBox="1"/>
          <p:nvPr>
            <p:ph idx="1" type="body"/>
          </p:nvPr>
        </p:nvSpPr>
        <p:spPr>
          <a:xfrm>
            <a:off x="0" y="76200"/>
            <a:ext cx="9067800" cy="6781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800"/>
              <a:buFont typeface="Arial"/>
              <a:buNone/>
            </a:pPr>
            <a:r>
              <a:rPr b="1" lang="en-US" sz="1800" u="sng"/>
              <a:t>Mesosphere</a:t>
            </a:r>
            <a:endParaRPr/>
          </a:p>
          <a:p>
            <a:pPr indent="-342900" lvl="0" marL="342900" rtl="0" algn="l">
              <a:spcBef>
                <a:spcPts val="300"/>
              </a:spcBef>
              <a:spcAft>
                <a:spcPts val="0"/>
              </a:spcAft>
              <a:buClr>
                <a:schemeClr val="dk1"/>
              </a:buClr>
              <a:buSzPts val="1500"/>
              <a:buFont typeface="Arial"/>
              <a:buChar char="•"/>
            </a:pPr>
            <a:r>
              <a:rPr b="1" lang="en-US" sz="1500"/>
              <a:t>Altitude:</a:t>
            </a:r>
            <a:r>
              <a:rPr lang="en-US" sz="1500"/>
              <a:t> 50 to about 85 km (31 to 53 miles) above sea level.</a:t>
            </a:r>
            <a:endParaRPr/>
          </a:p>
          <a:p>
            <a:pPr indent="-342900" lvl="0" marL="342900" rtl="0" algn="l">
              <a:spcBef>
                <a:spcPts val="300"/>
              </a:spcBef>
              <a:spcAft>
                <a:spcPts val="0"/>
              </a:spcAft>
              <a:buClr>
                <a:schemeClr val="dk1"/>
              </a:buClr>
              <a:buSzPts val="1500"/>
              <a:buFont typeface="Arial"/>
              <a:buChar char="•"/>
            </a:pPr>
            <a:r>
              <a:rPr b="1" lang="en-US" sz="1500"/>
              <a:t>Key Features:</a:t>
            </a:r>
            <a:r>
              <a:rPr lang="en-US" sz="1500"/>
              <a:t> This is where most meteors burn up upon entering the atmosphere. It is characterized by decreasing temperatures with altitude.</a:t>
            </a:r>
            <a:endParaRPr/>
          </a:p>
          <a:p>
            <a:pPr indent="-342900" lvl="0" marL="342900" rtl="0" algn="l">
              <a:spcBef>
                <a:spcPts val="300"/>
              </a:spcBef>
              <a:spcAft>
                <a:spcPts val="0"/>
              </a:spcAft>
              <a:buClr>
                <a:schemeClr val="dk1"/>
              </a:buClr>
              <a:buSzPts val="1500"/>
              <a:buFont typeface="Arial"/>
              <a:buChar char="•"/>
            </a:pPr>
            <a:r>
              <a:rPr b="1" lang="en-US" sz="1500"/>
              <a:t>Temperature:</a:t>
            </a:r>
            <a:r>
              <a:rPr lang="en-US" sz="1500"/>
              <a:t> The temperature decreases with height, and this layer has the coldest temperatures in the atmosphere.</a:t>
            </a:r>
            <a:endParaRPr/>
          </a:p>
          <a:p>
            <a:pPr indent="-342900" lvl="0" marL="342900" rtl="0" algn="l">
              <a:spcBef>
                <a:spcPts val="300"/>
              </a:spcBef>
              <a:spcAft>
                <a:spcPts val="0"/>
              </a:spcAft>
              <a:buClr>
                <a:schemeClr val="dk1"/>
              </a:buClr>
              <a:buSzPts val="1500"/>
              <a:buFont typeface="Arial"/>
              <a:buChar char="•"/>
            </a:pPr>
            <a:r>
              <a:rPr b="1" lang="en-US" sz="1500"/>
              <a:t>Boundary:</a:t>
            </a:r>
            <a:r>
              <a:rPr lang="en-US" sz="1500"/>
              <a:t> The upper boundary, where the mesosphere transitions to the thermosphere, is called the </a:t>
            </a:r>
            <a:r>
              <a:rPr b="1" lang="en-US" sz="1500"/>
              <a:t>mesopause</a:t>
            </a:r>
            <a:r>
              <a:rPr lang="en-US" sz="1500"/>
              <a:t>.</a:t>
            </a:r>
            <a:endParaRPr/>
          </a:p>
          <a:p>
            <a:pPr indent="0" lvl="0" marL="0" rtl="0" algn="l">
              <a:spcBef>
                <a:spcPts val="160"/>
              </a:spcBef>
              <a:spcAft>
                <a:spcPts val="0"/>
              </a:spcAft>
              <a:buClr>
                <a:schemeClr val="dk1"/>
              </a:buClr>
              <a:buSzPts val="800"/>
              <a:buFont typeface="Arial"/>
              <a:buNone/>
            </a:pPr>
            <a:r>
              <a:t/>
            </a:r>
            <a:endParaRPr sz="800"/>
          </a:p>
          <a:p>
            <a:pPr indent="0" lvl="0" marL="0" rtl="0" algn="l">
              <a:spcBef>
                <a:spcPts val="360"/>
              </a:spcBef>
              <a:spcAft>
                <a:spcPts val="0"/>
              </a:spcAft>
              <a:buClr>
                <a:schemeClr val="dk1"/>
              </a:buClr>
              <a:buSzPts val="1800"/>
              <a:buFont typeface="Arial"/>
              <a:buNone/>
            </a:pPr>
            <a:r>
              <a:rPr b="1" lang="en-US" sz="1800" u="sng"/>
              <a:t>Thermosphere</a:t>
            </a:r>
            <a:endParaRPr b="1" sz="1800" u="sng"/>
          </a:p>
          <a:p>
            <a:pPr indent="-342900" lvl="0" marL="342900" rtl="0" algn="l">
              <a:spcBef>
                <a:spcPts val="300"/>
              </a:spcBef>
              <a:spcAft>
                <a:spcPts val="0"/>
              </a:spcAft>
              <a:buClr>
                <a:schemeClr val="dk1"/>
              </a:buClr>
              <a:buSzPts val="1500"/>
              <a:buFont typeface="Arial"/>
              <a:buChar char="•"/>
            </a:pPr>
            <a:r>
              <a:rPr b="1" lang="en-US" sz="1500"/>
              <a:t>Altitude:</a:t>
            </a:r>
            <a:r>
              <a:rPr lang="en-US" sz="1500"/>
              <a:t> 85 to about 600 km (53 to 373 miles) above sea level.</a:t>
            </a:r>
            <a:endParaRPr/>
          </a:p>
          <a:p>
            <a:pPr indent="-342900" lvl="0" marL="342900" rtl="0" algn="l">
              <a:spcBef>
                <a:spcPts val="300"/>
              </a:spcBef>
              <a:spcAft>
                <a:spcPts val="0"/>
              </a:spcAft>
              <a:buClr>
                <a:schemeClr val="dk1"/>
              </a:buClr>
              <a:buSzPts val="1500"/>
              <a:buFont typeface="Arial"/>
              <a:buChar char="•"/>
            </a:pPr>
            <a:r>
              <a:rPr b="1" lang="en-US" sz="1500"/>
              <a:t>Key Features:</a:t>
            </a:r>
            <a:r>
              <a:rPr lang="en-US" sz="1500"/>
              <a:t> The thermosphere contains a small proportion of the atmosphere's overall mass. Solar radiation causes ionization of gases, which is why this layer is so hot. It's where the auroras (northern and southern lights) occur.</a:t>
            </a:r>
            <a:endParaRPr/>
          </a:p>
          <a:p>
            <a:pPr indent="-342900" lvl="0" marL="342900" rtl="0" algn="l">
              <a:spcBef>
                <a:spcPts val="300"/>
              </a:spcBef>
              <a:spcAft>
                <a:spcPts val="0"/>
              </a:spcAft>
              <a:buClr>
                <a:schemeClr val="dk1"/>
              </a:buClr>
              <a:buSzPts val="1500"/>
              <a:buFont typeface="Arial"/>
              <a:buChar char="•"/>
            </a:pPr>
            <a:r>
              <a:rPr b="1" lang="en-US" sz="1500"/>
              <a:t>Temperature:</a:t>
            </a:r>
            <a:r>
              <a:rPr lang="en-US" sz="1500"/>
              <a:t> The temperature increases dramatically with altitude, reaching up to 2,500°C (4,500°F) or more. However, it would feel cold to a human because the air density is so low.</a:t>
            </a:r>
            <a:endParaRPr/>
          </a:p>
          <a:p>
            <a:pPr indent="-342900" lvl="0" marL="342900" rtl="0" algn="l">
              <a:spcBef>
                <a:spcPts val="300"/>
              </a:spcBef>
              <a:spcAft>
                <a:spcPts val="0"/>
              </a:spcAft>
              <a:buClr>
                <a:schemeClr val="dk1"/>
              </a:buClr>
              <a:buSzPts val="1500"/>
              <a:buFont typeface="Arial"/>
              <a:buChar char="•"/>
            </a:pPr>
            <a:r>
              <a:rPr b="1" lang="en-US" sz="1500"/>
              <a:t>Boundary:</a:t>
            </a:r>
            <a:r>
              <a:rPr lang="en-US" sz="1500"/>
              <a:t> The boundary between the thermosphere and the exosphere is known as the </a:t>
            </a:r>
            <a:r>
              <a:rPr b="1" lang="en-US" sz="1500"/>
              <a:t>thermopause</a:t>
            </a:r>
            <a:r>
              <a:rPr lang="en-US" sz="1500"/>
              <a:t>.</a:t>
            </a:r>
            <a:endParaRPr/>
          </a:p>
          <a:p>
            <a:pPr indent="0" lvl="0" marL="0" rtl="0" algn="l">
              <a:spcBef>
                <a:spcPts val="160"/>
              </a:spcBef>
              <a:spcAft>
                <a:spcPts val="0"/>
              </a:spcAft>
              <a:buClr>
                <a:schemeClr val="dk1"/>
              </a:buClr>
              <a:buSzPts val="800"/>
              <a:buFont typeface="Arial"/>
              <a:buNone/>
            </a:pPr>
            <a:r>
              <a:t/>
            </a:r>
            <a:endParaRPr sz="800"/>
          </a:p>
          <a:p>
            <a:pPr indent="0" lvl="0" marL="0" rtl="0" algn="l">
              <a:spcBef>
                <a:spcPts val="360"/>
              </a:spcBef>
              <a:spcAft>
                <a:spcPts val="0"/>
              </a:spcAft>
              <a:buClr>
                <a:schemeClr val="dk1"/>
              </a:buClr>
              <a:buSzPts val="1800"/>
              <a:buFont typeface="Arial"/>
              <a:buNone/>
            </a:pPr>
            <a:r>
              <a:rPr b="1" lang="en-US" sz="1800" u="sng"/>
              <a:t>Exosphere</a:t>
            </a:r>
            <a:endParaRPr/>
          </a:p>
          <a:p>
            <a:pPr indent="-342900" lvl="0" marL="342900" rtl="0" algn="l">
              <a:spcBef>
                <a:spcPts val="300"/>
              </a:spcBef>
              <a:spcAft>
                <a:spcPts val="0"/>
              </a:spcAft>
              <a:buClr>
                <a:schemeClr val="dk1"/>
              </a:buClr>
              <a:buSzPts val="1500"/>
              <a:buFont typeface="Arial"/>
              <a:buChar char="•"/>
            </a:pPr>
            <a:r>
              <a:rPr b="1" lang="en-US" sz="1500"/>
              <a:t>Altitude:</a:t>
            </a:r>
            <a:r>
              <a:rPr lang="en-US" sz="1500"/>
              <a:t> 600 km to about 10,000 km (373 to 6,200 miles) above sea level.</a:t>
            </a:r>
            <a:endParaRPr/>
          </a:p>
          <a:p>
            <a:pPr indent="-342900" lvl="0" marL="342900" rtl="0" algn="l">
              <a:spcBef>
                <a:spcPts val="300"/>
              </a:spcBef>
              <a:spcAft>
                <a:spcPts val="0"/>
              </a:spcAft>
              <a:buClr>
                <a:schemeClr val="dk1"/>
              </a:buClr>
              <a:buSzPts val="1500"/>
              <a:buFont typeface="Arial"/>
              <a:buChar char="•"/>
            </a:pPr>
            <a:r>
              <a:rPr b="1" lang="en-US" sz="1500"/>
              <a:t>Key Features:</a:t>
            </a:r>
            <a:r>
              <a:rPr lang="en-US" sz="1500"/>
              <a:t> This is the outermost layer, where atmospheric particles are so far apart that they can travel hundreds of kilometers without colliding. This layer is considered the transitional zone between Earth's atmosphere and space.</a:t>
            </a:r>
            <a:endParaRPr/>
          </a:p>
          <a:p>
            <a:pPr indent="-342900" lvl="0" marL="342900" rtl="0" algn="l">
              <a:spcBef>
                <a:spcPts val="300"/>
              </a:spcBef>
              <a:spcAft>
                <a:spcPts val="0"/>
              </a:spcAft>
              <a:buClr>
                <a:schemeClr val="dk1"/>
              </a:buClr>
              <a:buSzPts val="1500"/>
              <a:buFont typeface="Arial"/>
              <a:buChar char="•"/>
            </a:pPr>
            <a:r>
              <a:rPr b="1" lang="en-US" sz="1500"/>
              <a:t>Temperature:</a:t>
            </a:r>
            <a:r>
              <a:rPr lang="en-US" sz="1500"/>
              <a:t> The temperature is extremely high in this layer, but the low density of particles means heat is not transferred effectively.</a:t>
            </a:r>
            <a:endParaRPr/>
          </a:p>
          <a:p>
            <a:pPr indent="0" lvl="0" marL="0" rtl="0" algn="l">
              <a:spcBef>
                <a:spcPts val="640"/>
              </a:spcBef>
              <a:spcAft>
                <a:spcPts val="0"/>
              </a:spcAft>
              <a:buClr>
                <a:schemeClr val="dk1"/>
              </a:buClr>
              <a:buSzPts val="3200"/>
              <a:buFont typeface="Arial"/>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89" name="Shape 289"/>
        <p:cNvGrpSpPr/>
        <p:nvPr/>
      </p:nvGrpSpPr>
      <p:grpSpPr>
        <a:xfrm>
          <a:off x="0" y="0"/>
          <a:ext cx="0" cy="0"/>
          <a:chOff x="0" y="0"/>
          <a:chExt cx="0" cy="0"/>
        </a:xfrm>
      </p:grpSpPr>
      <p:sp>
        <p:nvSpPr>
          <p:cNvPr id="290" name="Google Shape;290;p23"/>
          <p:cNvSpPr txBox="1"/>
          <p:nvPr/>
        </p:nvSpPr>
        <p:spPr>
          <a:xfrm>
            <a:off x="838200" y="609600"/>
            <a:ext cx="7696200" cy="5262979"/>
          </a:xfrm>
          <a:prstGeom prst="rect">
            <a:avLst/>
          </a:prstGeom>
          <a:noFill/>
          <a:ln>
            <a:noFill/>
          </a:ln>
        </p:spPr>
        <p:txBody>
          <a:bodyPr anchorCtr="0" anchor="t" bIns="45700" lIns="91425" spcFirstLastPara="1" rIns="91425" wrap="square" tIns="45700">
            <a:spAutoFit/>
          </a:bodyPr>
          <a:lstStyle/>
          <a:p>
            <a:pPr indent="-457200" lvl="0" marL="457200" marR="0" rtl="0" algn="just">
              <a:spcBef>
                <a:spcPts val="0"/>
              </a:spcBef>
              <a:spcAft>
                <a:spcPts val="0"/>
              </a:spcAft>
              <a:buNone/>
            </a:pPr>
            <a:r>
              <a:rPr b="0" i="0" lang="en-US" sz="2800" u="none" cap="none" strike="noStrike">
                <a:solidFill>
                  <a:schemeClr val="dk1"/>
                </a:solidFill>
                <a:latin typeface="Times New Roman"/>
                <a:ea typeface="Times New Roman"/>
                <a:cs typeface="Times New Roman"/>
                <a:sym typeface="Times New Roman"/>
              </a:rPr>
              <a:t>Some important roles of the atmosphere:</a:t>
            </a:r>
            <a:endParaRPr/>
          </a:p>
          <a:p>
            <a:pPr indent="-457200" lvl="0" marL="457200" marR="0" rtl="0" algn="just">
              <a:spcBef>
                <a:spcPts val="0"/>
              </a:spcBef>
              <a:spcAft>
                <a:spcPts val="0"/>
              </a:spcAft>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Contains the gases that living things need for survival (e.g., carbon dioxide for photosynthesis, and oxygen for aerobic respiration).</a:t>
            </a:r>
            <a:endParaRPr/>
          </a:p>
          <a:p>
            <a:pPr indent="-279400" lvl="0" marL="457200" marR="0" rtl="0" algn="just">
              <a:spcBef>
                <a:spcPts val="0"/>
              </a:spcBef>
              <a:spcAft>
                <a:spcPts val="0"/>
              </a:spcAft>
              <a:buClr>
                <a:schemeClr val="dk1"/>
              </a:buClr>
              <a:buSzPts val="2800"/>
              <a:buFont typeface="Arial"/>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Transfers heat. </a:t>
            </a:r>
            <a:endParaRPr/>
          </a:p>
          <a:p>
            <a:pPr indent="-279400" lvl="0" marL="457200" marR="0" rtl="0" algn="just">
              <a:spcBef>
                <a:spcPts val="0"/>
              </a:spcBef>
              <a:spcAft>
                <a:spcPts val="0"/>
              </a:spcAft>
              <a:buClr>
                <a:schemeClr val="dk1"/>
              </a:buClr>
              <a:buSzPts val="2800"/>
              <a:buFont typeface="Arial"/>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Ozone in stratosphere protects living things from excess ultraviolet radiation.</a:t>
            </a:r>
            <a:endParaRPr/>
          </a:p>
          <a:p>
            <a:pPr indent="-279400" lvl="0" marL="457200" marR="0" rtl="0" algn="just">
              <a:spcBef>
                <a:spcPts val="0"/>
              </a:spcBef>
              <a:spcAft>
                <a:spcPts val="0"/>
              </a:spcAft>
              <a:buClr>
                <a:schemeClr val="dk1"/>
              </a:buClr>
              <a:buSzPts val="2800"/>
              <a:buFont typeface="Arial"/>
              <a:buNone/>
            </a:pPr>
            <a:r>
              <a:t/>
            </a:r>
            <a:endParaRPr b="0" i="0" sz="28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800"/>
              <a:buFont typeface="Times New Roman"/>
              <a:buAutoNum type="arabicPeriod"/>
            </a:pPr>
            <a:r>
              <a:rPr b="0" i="0" lang="en-US" sz="2800" u="none" cap="none" strike="noStrike">
                <a:solidFill>
                  <a:schemeClr val="dk1"/>
                </a:solidFill>
                <a:latin typeface="Times New Roman"/>
                <a:ea typeface="Times New Roman"/>
                <a:cs typeface="Times New Roman"/>
                <a:sym typeface="Times New Roman"/>
              </a:rPr>
              <a:t>Plays a part in weathering and erosion.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294" name="Shape 294"/>
        <p:cNvGrpSpPr/>
        <p:nvPr/>
      </p:nvGrpSpPr>
      <p:grpSpPr>
        <a:xfrm>
          <a:off x="0" y="0"/>
          <a:ext cx="0" cy="0"/>
          <a:chOff x="0" y="0"/>
          <a:chExt cx="0" cy="0"/>
        </a:xfrm>
      </p:grpSpPr>
      <p:sp>
        <p:nvSpPr>
          <p:cNvPr id="295" name="Google Shape;295;p24"/>
          <p:cNvSpPr txBox="1"/>
          <p:nvPr/>
        </p:nvSpPr>
        <p:spPr>
          <a:xfrm>
            <a:off x="2870259" y="228600"/>
            <a:ext cx="3401893" cy="46166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Relevance to Lithosphere </a:t>
            </a:r>
            <a:endParaRPr b="0" i="0" sz="2400" u="none" cap="none" strike="noStrike">
              <a:solidFill>
                <a:schemeClr val="dk1"/>
              </a:solidFill>
              <a:latin typeface="Times New Roman"/>
              <a:ea typeface="Times New Roman"/>
              <a:cs typeface="Times New Roman"/>
              <a:sym typeface="Times New Roman"/>
            </a:endParaRPr>
          </a:p>
        </p:txBody>
      </p:sp>
      <p:sp>
        <p:nvSpPr>
          <p:cNvPr id="296" name="Google Shape;296;p24"/>
          <p:cNvSpPr txBox="1"/>
          <p:nvPr/>
        </p:nvSpPr>
        <p:spPr>
          <a:xfrm>
            <a:off x="647700" y="990600"/>
            <a:ext cx="7848600" cy="5262979"/>
          </a:xfrm>
          <a:prstGeom prst="rect">
            <a:avLst/>
          </a:prstGeom>
          <a:noFill/>
          <a:ln>
            <a:noFill/>
          </a:ln>
        </p:spPr>
        <p:txBody>
          <a:bodyPr anchorCtr="0" anchor="t" bIns="45700" lIns="91425" spcFirstLastPara="1" rIns="91425" wrap="square" tIns="45700">
            <a:spAutoFit/>
          </a:bodyPr>
          <a:lstStyle/>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Heat from the fire causes rocks to crack (therefore enhancing weathering).</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Soil erosion is also enhanced by the removal of vegetation.</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Ash particles from the fire alter the chemistry of the soil.</a:t>
            </a:r>
            <a:endParaRPr/>
          </a:p>
        </p:txBody>
      </p:sp>
      <p:pic>
        <p:nvPicPr>
          <p:cNvPr descr="C:\My Documents\My Pictures\los_alamos_erosion.jpg" id="297" name="Google Shape;297;p24"/>
          <p:cNvPicPr preferRelativeResize="0"/>
          <p:nvPr/>
        </p:nvPicPr>
        <p:blipFill rotWithShape="1">
          <a:blip r:embed="rId3">
            <a:alphaModFix/>
          </a:blip>
          <a:srcRect b="0" l="0" r="50000" t="0"/>
          <a:stretch/>
        </p:blipFill>
        <p:spPr>
          <a:xfrm>
            <a:off x="2847975" y="2895600"/>
            <a:ext cx="3552825" cy="26447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01" name="Shape 301"/>
        <p:cNvGrpSpPr/>
        <p:nvPr/>
      </p:nvGrpSpPr>
      <p:grpSpPr>
        <a:xfrm>
          <a:off x="0" y="0"/>
          <a:ext cx="0" cy="0"/>
          <a:chOff x="0" y="0"/>
          <a:chExt cx="0" cy="0"/>
        </a:xfrm>
      </p:grpSpPr>
      <p:sp>
        <p:nvSpPr>
          <p:cNvPr id="302" name="Google Shape;302;p25"/>
          <p:cNvSpPr txBox="1"/>
          <p:nvPr/>
        </p:nvSpPr>
        <p:spPr>
          <a:xfrm>
            <a:off x="2724150" y="228600"/>
            <a:ext cx="3343223" cy="46166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Relevance to Atmosphere</a:t>
            </a:r>
            <a:endParaRPr/>
          </a:p>
        </p:txBody>
      </p:sp>
      <p:sp>
        <p:nvSpPr>
          <p:cNvPr id="303" name="Google Shape;303;p25"/>
          <p:cNvSpPr txBox="1"/>
          <p:nvPr/>
        </p:nvSpPr>
        <p:spPr>
          <a:xfrm>
            <a:off x="304800" y="914400"/>
            <a:ext cx="8839200" cy="5262979"/>
          </a:xfrm>
          <a:prstGeom prst="rect">
            <a:avLst/>
          </a:prstGeom>
          <a:noFill/>
          <a:ln>
            <a:noFill/>
          </a:ln>
        </p:spPr>
        <p:txBody>
          <a:bodyPr anchorCtr="0" anchor="t" bIns="45700" lIns="91425" spcFirstLastPara="1" rIns="91425" wrap="square" tIns="45700">
            <a:spAutoFit/>
          </a:bodyPr>
          <a:lstStyle/>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Smoke and ash particles are carried by wind to other areas.</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Increased precipitation elsewhere is enhanced due to the ash particles acting as nucleation centres for water droplets.</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Gaseous pollutants such as carbon dioxide (CO</a:t>
            </a:r>
            <a:r>
              <a:rPr b="0" baseline="-25000" i="0" lang="en-US" sz="2400" u="none" cap="none" strike="noStrike">
                <a:solidFill>
                  <a:schemeClr val="dk1"/>
                </a:solidFill>
                <a:latin typeface="Times New Roman"/>
                <a:ea typeface="Times New Roman"/>
                <a:cs typeface="Times New Roman"/>
                <a:sym typeface="Times New Roman"/>
              </a:rPr>
              <a:t>2</a:t>
            </a:r>
            <a:r>
              <a:rPr b="0" i="0" lang="en-US" sz="2400" u="none" cap="none" strike="noStrike">
                <a:solidFill>
                  <a:schemeClr val="dk1"/>
                </a:solidFill>
                <a:latin typeface="Times New Roman"/>
                <a:ea typeface="Times New Roman"/>
                <a:cs typeface="Times New Roman"/>
                <a:sym typeface="Times New Roman"/>
              </a:rPr>
              <a:t>) are produced during the burning of the vegetation and carried into the air by the wind. </a:t>
            </a:r>
            <a:endParaRPr/>
          </a:p>
        </p:txBody>
      </p:sp>
      <p:pic>
        <p:nvPicPr>
          <p:cNvPr descr="C:\My Documents\My Pictures\smoke.bmp" id="304" name="Google Shape;304;p25"/>
          <p:cNvPicPr preferRelativeResize="0"/>
          <p:nvPr/>
        </p:nvPicPr>
        <p:blipFill rotWithShape="1">
          <a:blip r:embed="rId3">
            <a:alphaModFix/>
          </a:blip>
          <a:srcRect b="31944" l="0" r="0" t="0"/>
          <a:stretch/>
        </p:blipFill>
        <p:spPr>
          <a:xfrm>
            <a:off x="2057400" y="1524000"/>
            <a:ext cx="4495800" cy="22955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08" name="Shape 308"/>
        <p:cNvGrpSpPr/>
        <p:nvPr/>
      </p:nvGrpSpPr>
      <p:grpSpPr>
        <a:xfrm>
          <a:off x="0" y="0"/>
          <a:ext cx="0" cy="0"/>
          <a:chOff x="0" y="0"/>
          <a:chExt cx="0" cy="0"/>
        </a:xfrm>
      </p:grpSpPr>
      <p:sp>
        <p:nvSpPr>
          <p:cNvPr id="309" name="Google Shape;309;p26"/>
          <p:cNvSpPr txBox="1"/>
          <p:nvPr/>
        </p:nvSpPr>
        <p:spPr>
          <a:xfrm>
            <a:off x="3070861" y="457200"/>
            <a:ext cx="3446777" cy="46166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Relevance to Hydrosphere</a:t>
            </a:r>
            <a:endParaRPr/>
          </a:p>
        </p:txBody>
      </p:sp>
      <p:sp>
        <p:nvSpPr>
          <p:cNvPr id="310" name="Google Shape;310;p26"/>
          <p:cNvSpPr txBox="1"/>
          <p:nvPr/>
        </p:nvSpPr>
        <p:spPr>
          <a:xfrm>
            <a:off x="914400" y="685800"/>
            <a:ext cx="7856538" cy="3046988"/>
          </a:xfrm>
          <a:prstGeom prst="rect">
            <a:avLst/>
          </a:prstGeom>
          <a:noFill/>
          <a:ln>
            <a:noFill/>
          </a:ln>
        </p:spPr>
        <p:txBody>
          <a:bodyPr anchorCtr="0" anchor="t" bIns="45700" lIns="91425" spcFirstLastPara="1" rIns="91425" wrap="square" tIns="45700">
            <a:spAutoFit/>
          </a:bodyPr>
          <a:lstStyle/>
          <a:p>
            <a:pPr indent="-457200" lvl="0" marL="457200" marR="0" rtl="0" algn="just">
              <a:spcBef>
                <a:spcPts val="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Heat from the fire further removes moisture from the air, soil, and vegetation through the process of evaporation. </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Increased siltation of streams due to enhanced erosion (particles are then deposited as sediment).</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p:txBody>
      </p:sp>
      <p:pic>
        <p:nvPicPr>
          <p:cNvPr descr="C:\My Documents\My Pictures\a-silt-arrives-in-North-For.jpg" id="311" name="Google Shape;311;p26"/>
          <p:cNvPicPr preferRelativeResize="0"/>
          <p:nvPr/>
        </p:nvPicPr>
        <p:blipFill rotWithShape="1">
          <a:blip r:embed="rId3">
            <a:alphaModFix/>
          </a:blip>
          <a:srcRect b="0" l="0" r="0" t="0"/>
          <a:stretch/>
        </p:blipFill>
        <p:spPr>
          <a:xfrm>
            <a:off x="2657970" y="3200400"/>
            <a:ext cx="4369397" cy="32766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15" name="Shape 315"/>
        <p:cNvGrpSpPr/>
        <p:nvPr/>
      </p:nvGrpSpPr>
      <p:grpSpPr>
        <a:xfrm>
          <a:off x="0" y="0"/>
          <a:ext cx="0" cy="0"/>
          <a:chOff x="0" y="0"/>
          <a:chExt cx="0" cy="0"/>
        </a:xfrm>
      </p:grpSpPr>
      <p:sp>
        <p:nvSpPr>
          <p:cNvPr id="316" name="Google Shape;316;p27"/>
          <p:cNvSpPr txBox="1"/>
          <p:nvPr/>
        </p:nvSpPr>
        <p:spPr>
          <a:xfrm>
            <a:off x="2859088" y="228600"/>
            <a:ext cx="3103735" cy="46166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Relevance to Biosphere</a:t>
            </a:r>
            <a:endParaRPr/>
          </a:p>
        </p:txBody>
      </p:sp>
      <p:sp>
        <p:nvSpPr>
          <p:cNvPr id="317" name="Google Shape;317;p27"/>
          <p:cNvSpPr txBox="1"/>
          <p:nvPr/>
        </p:nvSpPr>
        <p:spPr>
          <a:xfrm>
            <a:off x="381000" y="990600"/>
            <a:ext cx="8382000" cy="5262979"/>
          </a:xfrm>
          <a:prstGeom prst="rect">
            <a:avLst/>
          </a:prstGeom>
          <a:noFill/>
          <a:ln>
            <a:noFill/>
          </a:ln>
        </p:spPr>
        <p:txBody>
          <a:bodyPr anchorCtr="0" anchor="t" bIns="45700" lIns="91425" spcFirstLastPara="1" rIns="91425" wrap="square" tIns="45700">
            <a:spAutoFit/>
          </a:bodyPr>
          <a:lstStyle/>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Immediate destruction of habitat in burn area.</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 Smoke in the air may have coats the lungs of animals, including people, and affects their ability to breathe.</a:t>
            </a:r>
            <a:endParaRPr/>
          </a:p>
          <a:p>
            <a:pPr indent="-304800" lvl="0" marL="457200" marR="0" rtl="0" algn="just">
              <a:spcBef>
                <a:spcPts val="0"/>
              </a:spcBef>
              <a:spcAft>
                <a:spcPts val="0"/>
              </a:spcAft>
              <a:buClr>
                <a:schemeClr val="dk1"/>
              </a:buClr>
              <a:buSzPts val="2400"/>
              <a:buFont typeface="Arial"/>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0"/>
              </a:spcBef>
              <a:spcAft>
                <a:spcPts val="0"/>
              </a:spcAft>
              <a:buClr>
                <a:schemeClr val="dk1"/>
              </a:buClr>
              <a:buSzPts val="2400"/>
              <a:buFont typeface="Times New Roman"/>
              <a:buAutoNum type="arabicPeriod"/>
            </a:pPr>
            <a:r>
              <a:rPr b="0" i="0" lang="en-US" sz="2400" u="none" cap="none" strike="noStrike">
                <a:solidFill>
                  <a:schemeClr val="dk1"/>
                </a:solidFill>
                <a:latin typeface="Times New Roman"/>
                <a:ea typeface="Times New Roman"/>
                <a:cs typeface="Times New Roman"/>
                <a:sym typeface="Times New Roman"/>
              </a:rPr>
              <a:t> Ash particles in water clogs the gills of fish and other aquatic organisms.</a:t>
            </a:r>
            <a:endParaRPr/>
          </a:p>
        </p:txBody>
      </p:sp>
      <p:pic>
        <p:nvPicPr>
          <p:cNvPr descr="C:\My Documents\My Pictures\bitterroot2.jpg" id="318" name="Google Shape;318;p27"/>
          <p:cNvPicPr preferRelativeResize="0"/>
          <p:nvPr/>
        </p:nvPicPr>
        <p:blipFill rotWithShape="1">
          <a:blip r:embed="rId3">
            <a:alphaModFix/>
          </a:blip>
          <a:srcRect b="15914" l="15693" r="0" t="11099"/>
          <a:stretch/>
        </p:blipFill>
        <p:spPr>
          <a:xfrm>
            <a:off x="2274888" y="1600200"/>
            <a:ext cx="4592637" cy="24384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22" name="Shape 322"/>
        <p:cNvGrpSpPr/>
        <p:nvPr/>
      </p:nvGrpSpPr>
      <p:grpSpPr>
        <a:xfrm>
          <a:off x="0" y="0"/>
          <a:ext cx="0" cy="0"/>
          <a:chOff x="0" y="0"/>
          <a:chExt cx="0" cy="0"/>
        </a:xfrm>
      </p:grpSpPr>
      <p:sp>
        <p:nvSpPr>
          <p:cNvPr id="323" name="Google Shape;323;p28"/>
          <p:cNvSpPr/>
          <p:nvPr/>
        </p:nvSpPr>
        <p:spPr>
          <a:xfrm>
            <a:off x="609600" y="1106488"/>
            <a:ext cx="7924800" cy="5816977"/>
          </a:xfrm>
          <a:prstGeom prst="rect">
            <a:avLst/>
          </a:prstGeom>
          <a:noFill/>
          <a:ln>
            <a:noFill/>
          </a:ln>
        </p:spPr>
        <p:txBody>
          <a:bodyPr anchorCtr="0" anchor="t" bIns="45700" lIns="91425" spcFirstLastPara="1" rIns="91425" wrap="square" tIns="45700">
            <a:spAutoFit/>
          </a:bodyPr>
          <a:lstStyle/>
          <a:p>
            <a:pPr indent="-457200" lvl="0" marL="457200" marR="0" rtl="0" algn="just">
              <a:spcBef>
                <a:spcPts val="0"/>
              </a:spcBef>
              <a:spcAft>
                <a:spcPts val="0"/>
              </a:spcAft>
              <a:buNone/>
            </a:pPr>
            <a:r>
              <a:rPr b="0" i="0" lang="en-US" sz="2400" u="none" cap="none" strike="noStrike">
                <a:solidFill>
                  <a:schemeClr val="dk1"/>
                </a:solidFill>
                <a:latin typeface="Times New Roman"/>
                <a:ea typeface="Times New Roman"/>
                <a:cs typeface="Times New Roman"/>
                <a:sym typeface="Times New Roman"/>
              </a:rPr>
              <a:t>4. On the positive side, nutrients released from ash from the fire can, on the long term, benefit future plant communities.</a:t>
            </a:r>
            <a:endParaRPr/>
          </a:p>
          <a:p>
            <a:pPr indent="-457200" lvl="0" marL="457200" marR="0" rtl="0" algn="just">
              <a:spcBef>
                <a:spcPts val="120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120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120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120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120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a:p>
            <a:pPr indent="-457200" lvl="0" marL="457200" marR="0" rtl="0" algn="just">
              <a:spcBef>
                <a:spcPts val="1200"/>
              </a:spcBef>
              <a:spcAft>
                <a:spcPts val="0"/>
              </a:spcAft>
              <a:buNone/>
            </a:pPr>
            <a:r>
              <a:rPr b="0" i="0" lang="en-US" sz="2400" u="none" cap="none" strike="noStrike">
                <a:solidFill>
                  <a:schemeClr val="dk1"/>
                </a:solidFill>
                <a:latin typeface="Times New Roman"/>
                <a:ea typeface="Times New Roman"/>
                <a:cs typeface="Times New Roman"/>
                <a:sym typeface="Times New Roman"/>
              </a:rPr>
              <a:t>5. Also, seeds of some plants may require that their outer shells be burned before they can germinate (so the forest fire benefits these plants).</a:t>
            </a:r>
            <a:endParaRPr/>
          </a:p>
          <a:p>
            <a:pPr indent="-457200" lvl="0" marL="457200" marR="0" rtl="0" algn="just">
              <a:spcBef>
                <a:spcPts val="1200"/>
              </a:spcBef>
              <a:spcAft>
                <a:spcPts val="0"/>
              </a:spcAft>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324" name="Google Shape;324;p28"/>
          <p:cNvSpPr txBox="1"/>
          <p:nvPr/>
        </p:nvSpPr>
        <p:spPr>
          <a:xfrm>
            <a:off x="2859088" y="457200"/>
            <a:ext cx="3103735" cy="461665"/>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400"/>
              <a:buFont typeface="Times New Roman"/>
              <a:buNone/>
            </a:pPr>
            <a:r>
              <a:rPr b="0" i="0" lang="en-US" sz="2400" u="none" cap="none" strike="noStrike">
                <a:solidFill>
                  <a:schemeClr val="dk1"/>
                </a:solidFill>
                <a:latin typeface="Times New Roman"/>
                <a:ea typeface="Times New Roman"/>
                <a:cs typeface="Times New Roman"/>
                <a:sym typeface="Times New Roman"/>
              </a:rPr>
              <a:t>Relevance to Biosphere</a:t>
            </a:r>
            <a:endParaRPr/>
          </a:p>
        </p:txBody>
      </p:sp>
      <p:pic>
        <p:nvPicPr>
          <p:cNvPr descr="C:\My Documents\My Pictures\paintbrush.bmp" id="325" name="Google Shape;325;p28"/>
          <p:cNvPicPr preferRelativeResize="0"/>
          <p:nvPr/>
        </p:nvPicPr>
        <p:blipFill rotWithShape="1">
          <a:blip r:embed="rId3">
            <a:alphaModFix/>
          </a:blip>
          <a:srcRect b="0" l="0" r="0" t="0"/>
          <a:stretch/>
        </p:blipFill>
        <p:spPr>
          <a:xfrm>
            <a:off x="2643187" y="2362200"/>
            <a:ext cx="3857625" cy="26765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329" name="Shape 329"/>
        <p:cNvGrpSpPr/>
        <p:nvPr/>
      </p:nvGrpSpPr>
      <p:grpSpPr>
        <a:xfrm>
          <a:off x="0" y="0"/>
          <a:ext cx="0" cy="0"/>
          <a:chOff x="0" y="0"/>
          <a:chExt cx="0" cy="0"/>
        </a:xfrm>
      </p:grpSpPr>
      <p:sp>
        <p:nvSpPr>
          <p:cNvPr id="330" name="Google Shape;330;p29"/>
          <p:cNvSpPr txBox="1"/>
          <p:nvPr/>
        </p:nvSpPr>
        <p:spPr>
          <a:xfrm>
            <a:off x="3962400" y="2895600"/>
            <a:ext cx="110799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3600"/>
              <a:buFont typeface="Times New Roman"/>
              <a:buNone/>
            </a:pPr>
            <a:r>
              <a:rPr b="0" i="1" lang="en-US" sz="3600" u="none" cap="none" strike="noStrike">
                <a:solidFill>
                  <a:schemeClr val="dk1"/>
                </a:solidFill>
                <a:latin typeface="Times New Roman"/>
                <a:ea typeface="Times New Roman"/>
                <a:cs typeface="Times New Roman"/>
                <a:sym typeface="Times New Roman"/>
              </a:rPr>
              <a:t>END</a:t>
            </a:r>
            <a:endParaRPr b="0" i="1" sz="3600" u="none" cap="none" strike="noStrike">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20" name="Shape 120"/>
        <p:cNvGrpSpPr/>
        <p:nvPr/>
      </p:nvGrpSpPr>
      <p:grpSpPr>
        <a:xfrm>
          <a:off x="0" y="0"/>
          <a:ext cx="0" cy="0"/>
          <a:chOff x="0" y="0"/>
          <a:chExt cx="0" cy="0"/>
        </a:xfrm>
      </p:grpSpPr>
      <p:pic>
        <p:nvPicPr>
          <p:cNvPr descr="D:\MEDIA\1582\158268.JPG" id="121" name="Google Shape;121;p3"/>
          <p:cNvPicPr preferRelativeResize="0"/>
          <p:nvPr/>
        </p:nvPicPr>
        <p:blipFill rotWithShape="1">
          <a:blip r:embed="rId3">
            <a:alphaModFix/>
          </a:blip>
          <a:srcRect b="6017" l="0" r="0" t="2724"/>
          <a:stretch/>
        </p:blipFill>
        <p:spPr>
          <a:xfrm>
            <a:off x="1828799" y="965774"/>
            <a:ext cx="5939719" cy="5739825"/>
          </a:xfrm>
          <a:prstGeom prst="rect">
            <a:avLst/>
          </a:prstGeom>
          <a:noFill/>
          <a:ln>
            <a:noFill/>
          </a:ln>
        </p:spPr>
      </p:pic>
      <p:sp>
        <p:nvSpPr>
          <p:cNvPr id="122" name="Google Shape;122;p3"/>
          <p:cNvSpPr txBox="1"/>
          <p:nvPr/>
        </p:nvSpPr>
        <p:spPr>
          <a:xfrm>
            <a:off x="2743200" y="381000"/>
            <a:ext cx="393922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3200"/>
              <a:buFont typeface="Times New Roman"/>
              <a:buNone/>
            </a:pPr>
            <a:r>
              <a:rPr b="1" i="0" lang="en-US" sz="3200" u="none" cap="none" strike="noStrike">
                <a:solidFill>
                  <a:schemeClr val="dk1"/>
                </a:solidFill>
                <a:latin typeface="Times New Roman"/>
                <a:ea typeface="Times New Roman"/>
                <a:cs typeface="Times New Roman"/>
                <a:sym typeface="Times New Roman"/>
              </a:rPr>
              <a:t>Earth’s Four Spheres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26" name="Shape 126"/>
        <p:cNvGrpSpPr/>
        <p:nvPr/>
      </p:nvGrpSpPr>
      <p:grpSpPr>
        <a:xfrm>
          <a:off x="0" y="0"/>
          <a:ext cx="0" cy="0"/>
          <a:chOff x="0" y="0"/>
          <a:chExt cx="0" cy="0"/>
        </a:xfrm>
      </p:grpSpPr>
      <p:sp>
        <p:nvSpPr>
          <p:cNvPr id="127" name="Google Shape;127;p4"/>
          <p:cNvSpPr txBox="1"/>
          <p:nvPr>
            <p:ph type="title"/>
          </p:nvPr>
        </p:nvSpPr>
        <p:spPr>
          <a:xfrm>
            <a:off x="685800" y="609600"/>
            <a:ext cx="77724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t/>
            </a:r>
            <a:endParaRPr>
              <a:latin typeface="Times"/>
              <a:ea typeface="Times"/>
              <a:cs typeface="Times"/>
              <a:sym typeface="Times"/>
            </a:endParaRPr>
          </a:p>
        </p:txBody>
      </p:sp>
      <p:pic>
        <p:nvPicPr>
          <p:cNvPr descr="0102" id="128" name="Google Shape;128;p4"/>
          <p:cNvPicPr preferRelativeResize="0"/>
          <p:nvPr>
            <p:ph idx="1" type="body"/>
          </p:nvPr>
        </p:nvPicPr>
        <p:blipFill rotWithShape="1">
          <a:blip r:embed="rId3">
            <a:alphaModFix/>
          </a:blip>
          <a:srcRect b="0" l="0" r="0" t="0"/>
          <a:stretch/>
        </p:blipFill>
        <p:spPr>
          <a:xfrm>
            <a:off x="152400" y="152400"/>
            <a:ext cx="8839200" cy="6505098"/>
          </a:xfrm>
          <a:prstGeom prst="rect">
            <a:avLst/>
          </a:prstGeom>
          <a:noFill/>
          <a:ln>
            <a:noFill/>
          </a:ln>
        </p:spPr>
      </p:pic>
      <p:sp>
        <p:nvSpPr>
          <p:cNvPr id="129" name="Google Shape;129;p4"/>
          <p:cNvSpPr/>
          <p:nvPr/>
        </p:nvSpPr>
        <p:spPr>
          <a:xfrm>
            <a:off x="5715000" y="4876800"/>
            <a:ext cx="2819400" cy="1220788"/>
          </a:xfrm>
          <a:prstGeom prst="rect">
            <a:avLst/>
          </a:prstGeom>
          <a:noFill/>
          <a:ln>
            <a:noFill/>
          </a:ln>
        </p:spPr>
        <p:txBody>
          <a:bodyPr anchorCtr="0" anchor="t" bIns="45700" lIns="91425" spcFirstLastPara="1" rIns="91425" wrap="square" tIns="45700">
            <a:spAutoFit/>
          </a:bodyPr>
          <a:lstStyle/>
          <a:p>
            <a:pPr indent="-228600" lvl="0" marL="228600" marR="0" rtl="0" algn="l">
              <a:spcBef>
                <a:spcPts val="0"/>
              </a:spcBef>
              <a:spcAft>
                <a:spcPts val="0"/>
              </a:spcAft>
              <a:buNone/>
            </a:pPr>
            <a:r>
              <a:rPr b="1" i="0" lang="en-US" sz="2000" u="none" cap="none" strike="noStrike">
                <a:solidFill>
                  <a:schemeClr val="dk1"/>
                </a:solidFill>
                <a:latin typeface="Arial"/>
                <a:ea typeface="Arial"/>
                <a:cs typeface="Arial"/>
                <a:sym typeface="Arial"/>
              </a:rPr>
              <a:t>Earth</a:t>
            </a:r>
            <a:endParaRPr/>
          </a:p>
          <a:p>
            <a:pPr indent="-228600" lvl="0" marL="22860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Solid = Lithosphere</a:t>
            </a:r>
            <a:endParaRPr b="0" i="0" sz="1800" u="none" cap="none" strike="noStrike">
              <a:solidFill>
                <a:schemeClr val="dk1"/>
              </a:solidFill>
              <a:latin typeface="Arial"/>
              <a:ea typeface="Arial"/>
              <a:cs typeface="Arial"/>
              <a:sym typeface="Arial"/>
            </a:endParaRPr>
          </a:p>
          <a:p>
            <a:pPr indent="-228600" lvl="0" marL="22860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Liquid = Hydrosphere</a:t>
            </a:r>
            <a:endParaRPr b="0" i="0" sz="1800" u="none" cap="none" strike="noStrike">
              <a:solidFill>
                <a:schemeClr val="dk1"/>
              </a:solidFill>
              <a:latin typeface="Arial"/>
              <a:ea typeface="Arial"/>
              <a:cs typeface="Arial"/>
              <a:sym typeface="Arial"/>
            </a:endParaRPr>
          </a:p>
          <a:p>
            <a:pPr indent="-228600" lvl="0" marL="228600" marR="0" rtl="0" algn="l">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Gas = Atmosphere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33" name="Shape 133"/>
        <p:cNvGrpSpPr/>
        <p:nvPr/>
      </p:nvGrpSpPr>
      <p:grpSpPr>
        <a:xfrm>
          <a:off x="0" y="0"/>
          <a:ext cx="0" cy="0"/>
          <a:chOff x="0" y="0"/>
          <a:chExt cx="0" cy="0"/>
        </a:xfrm>
      </p:grpSpPr>
      <p:sp>
        <p:nvSpPr>
          <p:cNvPr id="134" name="Google Shape;134;p5"/>
          <p:cNvSpPr txBox="1"/>
          <p:nvPr/>
        </p:nvSpPr>
        <p:spPr>
          <a:xfrm>
            <a:off x="381000" y="381000"/>
            <a:ext cx="8763000" cy="28931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800"/>
              <a:buFont typeface="Arial"/>
              <a:buNone/>
            </a:pPr>
            <a:r>
              <a:rPr b="0" i="0" lang="en-US" sz="2800" u="none" cap="none" strike="noStrike">
                <a:solidFill>
                  <a:schemeClr val="dk1"/>
                </a:solidFill>
                <a:latin typeface="Arial"/>
                <a:ea typeface="Arial"/>
                <a:cs typeface="Arial"/>
                <a:sym typeface="Arial"/>
              </a:rPr>
              <a:t>Earth has 3 major connected systems of </a:t>
            </a:r>
            <a:r>
              <a:rPr b="1" i="0" lang="en-US" sz="2800" u="none" cap="none" strike="noStrike">
                <a:solidFill>
                  <a:schemeClr val="dk1"/>
                </a:solidFill>
                <a:latin typeface="Arial"/>
                <a:ea typeface="Arial"/>
                <a:cs typeface="Arial"/>
                <a:sym typeface="Arial"/>
              </a:rPr>
              <a:t>Biosphere are:</a:t>
            </a:r>
            <a:endParaRPr b="0" i="0" sz="2800" u="none" cap="none" strike="noStrike">
              <a:solidFill>
                <a:schemeClr val="dk1"/>
              </a:solidFill>
              <a:latin typeface="Arial"/>
              <a:ea typeface="Arial"/>
              <a:cs typeface="Arial"/>
              <a:sym typeface="Arial"/>
            </a:endParaRPr>
          </a:p>
          <a:p>
            <a:pPr indent="0" lvl="0" marL="0" marR="0" rtl="0" algn="just">
              <a:spcBef>
                <a:spcPts val="1400"/>
              </a:spcBef>
              <a:spcAft>
                <a:spcPts val="0"/>
              </a:spcAft>
              <a:buClr>
                <a:schemeClr val="dk1"/>
              </a:buClr>
              <a:buSzPts val="2800"/>
              <a:buFont typeface="Arial"/>
              <a:buNone/>
            </a:pPr>
            <a:r>
              <a:rPr b="0" i="0" lang="en-US" sz="2800" u="none" cap="none" strike="noStrike">
                <a:solidFill>
                  <a:schemeClr val="dk1"/>
                </a:solidFill>
                <a:latin typeface="Arial"/>
                <a:ea typeface="Arial"/>
                <a:cs typeface="Arial"/>
                <a:sym typeface="Arial"/>
              </a:rPr>
              <a:t>a. </a:t>
            </a:r>
            <a:r>
              <a:rPr b="1" i="0" lang="en-US" sz="2800" u="none" cap="none" strike="noStrike">
                <a:solidFill>
                  <a:schemeClr val="dk1"/>
                </a:solidFill>
                <a:latin typeface="Arial"/>
                <a:ea typeface="Arial"/>
                <a:cs typeface="Arial"/>
                <a:sym typeface="Arial"/>
              </a:rPr>
              <a:t>Hydrosphere</a:t>
            </a:r>
            <a:r>
              <a:rPr b="0" i="0" lang="en-US" sz="2800" u="none" cap="none" strike="noStrike">
                <a:solidFill>
                  <a:schemeClr val="dk1"/>
                </a:solidFill>
                <a:latin typeface="Arial"/>
                <a:ea typeface="Arial"/>
                <a:cs typeface="Arial"/>
                <a:sym typeface="Arial"/>
              </a:rPr>
              <a:t>- all of Earth’s water, ice, water vapor</a:t>
            </a:r>
            <a:endParaRPr/>
          </a:p>
          <a:p>
            <a:pPr indent="0" lvl="0" marL="0" marR="0" rtl="0" algn="just">
              <a:spcBef>
                <a:spcPts val="1400"/>
              </a:spcBef>
              <a:spcAft>
                <a:spcPts val="0"/>
              </a:spcAft>
              <a:buClr>
                <a:schemeClr val="dk1"/>
              </a:buClr>
              <a:buSzPts val="2800"/>
              <a:buFont typeface="Arial"/>
              <a:buNone/>
            </a:pPr>
            <a:r>
              <a:rPr b="0" i="0" lang="en-US" sz="2800" u="none" cap="none" strike="noStrike">
                <a:solidFill>
                  <a:schemeClr val="dk1"/>
                </a:solidFill>
                <a:latin typeface="Arial"/>
                <a:ea typeface="Arial"/>
                <a:cs typeface="Arial"/>
                <a:sym typeface="Arial"/>
              </a:rPr>
              <a:t>	 </a:t>
            </a:r>
            <a:endParaRPr/>
          </a:p>
          <a:p>
            <a:pPr indent="0" lvl="0" marL="0" marR="0" rtl="0" algn="just">
              <a:spcBef>
                <a:spcPts val="1400"/>
              </a:spcBef>
              <a:spcAft>
                <a:spcPts val="0"/>
              </a:spcAft>
              <a:buClr>
                <a:schemeClr val="dk1"/>
              </a:buClr>
              <a:buSzPts val="2800"/>
              <a:buFont typeface="Arial"/>
              <a:buNone/>
            </a:pPr>
            <a:r>
              <a:rPr b="0" i="0" lang="en-US" sz="2800" u="none" cap="none" strike="noStrike">
                <a:solidFill>
                  <a:schemeClr val="dk1"/>
                </a:solidFill>
                <a:latin typeface="Arial"/>
                <a:ea typeface="Arial"/>
                <a:cs typeface="Arial"/>
                <a:sym typeface="Arial"/>
              </a:rPr>
              <a:t> </a:t>
            </a:r>
            <a:endParaRPr/>
          </a:p>
        </p:txBody>
      </p:sp>
      <p:sp>
        <p:nvSpPr>
          <p:cNvPr id="135" name="Google Shape;135;p5"/>
          <p:cNvSpPr txBox="1"/>
          <p:nvPr/>
        </p:nvSpPr>
        <p:spPr>
          <a:xfrm>
            <a:off x="381000" y="2438400"/>
            <a:ext cx="8458200" cy="3323987"/>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Clr>
                <a:schemeClr val="dk1"/>
              </a:buClr>
              <a:buSzPts val="2800"/>
              <a:buFont typeface="Arial"/>
              <a:buNone/>
            </a:pPr>
            <a:r>
              <a:rPr b="0" i="0" lang="en-US" sz="2800" u="none" cap="none" strike="noStrike">
                <a:solidFill>
                  <a:schemeClr val="dk1"/>
                </a:solidFill>
                <a:latin typeface="Arial"/>
                <a:ea typeface="Arial"/>
                <a:cs typeface="Arial"/>
                <a:sym typeface="Arial"/>
              </a:rPr>
              <a:t>b. </a:t>
            </a:r>
            <a:r>
              <a:rPr b="1" i="0" lang="en-US" sz="2800" u="none" cap="none" strike="noStrike">
                <a:solidFill>
                  <a:schemeClr val="dk1"/>
                </a:solidFill>
                <a:latin typeface="Arial"/>
                <a:ea typeface="Arial"/>
                <a:cs typeface="Arial"/>
                <a:sym typeface="Arial"/>
              </a:rPr>
              <a:t>Atmosphere</a:t>
            </a:r>
            <a:r>
              <a:rPr b="0" i="0" lang="en-US" sz="2800" u="none" cap="none" strike="noStrike">
                <a:solidFill>
                  <a:schemeClr val="dk1"/>
                </a:solidFill>
                <a:latin typeface="Arial"/>
                <a:ea typeface="Arial"/>
                <a:cs typeface="Arial"/>
                <a:sym typeface="Arial"/>
              </a:rPr>
              <a:t>- the air blanketing Earth’s solid and liquid surface</a:t>
            </a:r>
            <a:endParaRPr/>
          </a:p>
          <a:p>
            <a:pPr indent="0" lvl="0" marL="0" marR="0" rtl="0" algn="just">
              <a:spcBef>
                <a:spcPts val="0"/>
              </a:spcBef>
              <a:spcAft>
                <a:spcPts val="0"/>
              </a:spcAft>
              <a:buClr>
                <a:schemeClr val="dk1"/>
              </a:buClr>
              <a:buSzPts val="2800"/>
              <a:buFont typeface="Times New Roman"/>
              <a:buNone/>
            </a:pPr>
            <a:r>
              <a:t/>
            </a:r>
            <a:endParaRPr b="0" i="0" sz="2800" u="none" cap="none" strike="noStrike">
              <a:solidFill>
                <a:schemeClr val="dk1"/>
              </a:solidFill>
              <a:latin typeface="Arial"/>
              <a:ea typeface="Arial"/>
              <a:cs typeface="Arial"/>
              <a:sym typeface="Arial"/>
            </a:endParaRPr>
          </a:p>
          <a:p>
            <a:pPr indent="0" lvl="0" marL="0" marR="0" rtl="0" algn="just">
              <a:spcBef>
                <a:spcPts val="0"/>
              </a:spcBef>
              <a:spcAft>
                <a:spcPts val="0"/>
              </a:spcAft>
              <a:buClr>
                <a:schemeClr val="dk1"/>
              </a:buClr>
              <a:buSzPts val="2800"/>
              <a:buFont typeface="Arial"/>
              <a:buNone/>
            </a:pPr>
            <a:r>
              <a:rPr b="0" i="0" lang="en-US" sz="2800" u="none" cap="none" strike="noStrike">
                <a:solidFill>
                  <a:schemeClr val="dk1"/>
                </a:solidFill>
                <a:latin typeface="Arial"/>
                <a:ea typeface="Arial"/>
                <a:cs typeface="Arial"/>
                <a:sym typeface="Arial"/>
              </a:rPr>
              <a:t>c. </a:t>
            </a:r>
            <a:r>
              <a:rPr b="1" i="0" lang="en-US" sz="2800" u="none" cap="none" strike="noStrike">
                <a:solidFill>
                  <a:schemeClr val="dk1"/>
                </a:solidFill>
                <a:latin typeface="Arial"/>
                <a:ea typeface="Arial"/>
                <a:cs typeface="Arial"/>
                <a:sym typeface="Arial"/>
              </a:rPr>
              <a:t>Lithosphere</a:t>
            </a:r>
            <a:r>
              <a:rPr b="0" i="0" lang="en-US" sz="2800" u="none" cap="none" strike="noStrike">
                <a:solidFill>
                  <a:schemeClr val="dk1"/>
                </a:solidFill>
                <a:latin typeface="Arial"/>
                <a:ea typeface="Arial"/>
                <a:cs typeface="Arial"/>
                <a:sym typeface="Arial"/>
              </a:rPr>
              <a:t>- features of Earth’s surface (continents, rocks, sea floor, and everything below Earth’s surface</a:t>
            </a:r>
            <a:endParaRPr/>
          </a:p>
          <a:p>
            <a:pPr indent="0" lvl="0" marL="0" marR="0" rtl="0" algn="just">
              <a:spcBef>
                <a:spcPts val="1400"/>
              </a:spcBef>
              <a:spcAft>
                <a:spcPts val="0"/>
              </a:spcAft>
              <a:buClr>
                <a:schemeClr val="dk1"/>
              </a:buClr>
              <a:buSzPts val="2800"/>
              <a:buFont typeface="Times New Roman"/>
              <a:buNone/>
            </a:pPr>
            <a:r>
              <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39" name="Shape 139"/>
        <p:cNvGrpSpPr/>
        <p:nvPr/>
      </p:nvGrpSpPr>
      <p:grpSpPr>
        <a:xfrm>
          <a:off x="0" y="0"/>
          <a:ext cx="0" cy="0"/>
          <a:chOff x="0" y="0"/>
          <a:chExt cx="0" cy="0"/>
        </a:xfrm>
      </p:grpSpPr>
      <p:sp>
        <p:nvSpPr>
          <p:cNvPr id="140" name="Google Shape;140;p6"/>
          <p:cNvSpPr txBox="1"/>
          <p:nvPr>
            <p:ph type="title"/>
          </p:nvPr>
        </p:nvSpPr>
        <p:spPr>
          <a:xfrm>
            <a:off x="685800" y="228600"/>
            <a:ext cx="77724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3600"/>
              <a:t>What Is the Biosphere?</a:t>
            </a:r>
            <a:endParaRPr sz="3600"/>
          </a:p>
        </p:txBody>
      </p:sp>
      <p:sp>
        <p:nvSpPr>
          <p:cNvPr id="141" name="Google Shape;141;p6"/>
          <p:cNvSpPr txBox="1"/>
          <p:nvPr>
            <p:ph idx="1" type="body"/>
          </p:nvPr>
        </p:nvSpPr>
        <p:spPr>
          <a:xfrm>
            <a:off x="228600" y="1219200"/>
            <a:ext cx="88392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2400"/>
              <a:buFont typeface="Times New Roman"/>
              <a:buNone/>
            </a:pPr>
            <a:r>
              <a:rPr lang="en-US" sz="2400">
                <a:latin typeface="Times New Roman"/>
                <a:ea typeface="Times New Roman"/>
                <a:cs typeface="Times New Roman"/>
                <a:sym typeface="Times New Roman"/>
              </a:rPr>
              <a:t>The biosphere is the global sum of all ecosystems; integrating all living beings and their relationships, including their interactions with the elements of the lithosphere, hydrosphere, and atmosphere.</a:t>
            </a:r>
            <a:endParaRPr/>
          </a:p>
          <a:p>
            <a:pPr indent="0" lvl="0" marL="0" rtl="0" algn="just">
              <a:spcBef>
                <a:spcPts val="640"/>
              </a:spcBef>
              <a:spcAft>
                <a:spcPts val="0"/>
              </a:spcAft>
              <a:buClr>
                <a:schemeClr val="dk1"/>
              </a:buClr>
              <a:buSzPts val="3200"/>
              <a:buFont typeface="Times New Roman"/>
              <a:buNone/>
            </a:pPr>
            <a:r>
              <a:rPr b="1" lang="en-US">
                <a:latin typeface="Times New Roman"/>
                <a:ea typeface="Times New Roman"/>
                <a:cs typeface="Times New Roman"/>
                <a:sym typeface="Times New Roman"/>
              </a:rPr>
              <a:t> </a:t>
            </a:r>
            <a:endParaRPr>
              <a:latin typeface="Times New Roman"/>
              <a:ea typeface="Times New Roman"/>
              <a:cs typeface="Times New Roman"/>
              <a:sym typeface="Times New Roman"/>
            </a:endParaRPr>
          </a:p>
          <a:p>
            <a:pPr indent="-139700" lvl="0" marL="342900" rtl="0" algn="just">
              <a:spcBef>
                <a:spcPts val="640"/>
              </a:spcBef>
              <a:spcAft>
                <a:spcPts val="0"/>
              </a:spcAft>
              <a:buClr>
                <a:schemeClr val="dk1"/>
              </a:buClr>
              <a:buSzPts val="3200"/>
              <a:buFont typeface="Arial"/>
              <a:buNone/>
            </a:pPr>
            <a:r>
              <a:t/>
            </a:r>
            <a:endParaRPr>
              <a:latin typeface="Times New Roman"/>
              <a:ea typeface="Times New Roman"/>
              <a:cs typeface="Times New Roman"/>
              <a:sym typeface="Times New Roman"/>
            </a:endParaRPr>
          </a:p>
        </p:txBody>
      </p:sp>
      <p:pic>
        <p:nvPicPr>
          <p:cNvPr id="142" name="Google Shape;142;p6"/>
          <p:cNvPicPr preferRelativeResize="0"/>
          <p:nvPr/>
        </p:nvPicPr>
        <p:blipFill rotWithShape="1">
          <a:blip r:embed="rId3">
            <a:alphaModFix/>
          </a:blip>
          <a:srcRect b="0" l="0" r="0" t="0"/>
          <a:stretch/>
        </p:blipFill>
        <p:spPr>
          <a:xfrm>
            <a:off x="2286000" y="2667000"/>
            <a:ext cx="5029200" cy="376776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46" name="Shape 146"/>
        <p:cNvGrpSpPr/>
        <p:nvPr/>
      </p:nvGrpSpPr>
      <p:grpSpPr>
        <a:xfrm>
          <a:off x="0" y="0"/>
          <a:ext cx="0" cy="0"/>
          <a:chOff x="0" y="0"/>
          <a:chExt cx="0" cy="0"/>
        </a:xfrm>
      </p:grpSpPr>
      <p:pic>
        <p:nvPicPr>
          <p:cNvPr descr="C:\My Documents\My Pictures\earthbio.gif" id="147" name="Google Shape;147;p7"/>
          <p:cNvPicPr preferRelativeResize="0"/>
          <p:nvPr/>
        </p:nvPicPr>
        <p:blipFill rotWithShape="1">
          <a:blip r:embed="rId3">
            <a:alphaModFix/>
          </a:blip>
          <a:srcRect b="0" l="0" r="0" t="0"/>
          <a:stretch/>
        </p:blipFill>
        <p:spPr>
          <a:xfrm>
            <a:off x="609600" y="2590800"/>
            <a:ext cx="3276600" cy="3276600"/>
          </a:xfrm>
          <a:prstGeom prst="rect">
            <a:avLst/>
          </a:prstGeom>
          <a:noFill/>
          <a:ln>
            <a:noFill/>
          </a:ln>
        </p:spPr>
      </p:pic>
      <p:sp>
        <p:nvSpPr>
          <p:cNvPr id="148" name="Google Shape;148;p7"/>
          <p:cNvSpPr txBox="1"/>
          <p:nvPr/>
        </p:nvSpPr>
        <p:spPr>
          <a:xfrm>
            <a:off x="3429000" y="205800"/>
            <a:ext cx="1934119"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3200"/>
              <a:buFont typeface="Times New Roman"/>
              <a:buNone/>
            </a:pPr>
            <a:r>
              <a:rPr b="1" i="0" lang="en-US" sz="3200" u="none" cap="none" strike="noStrike">
                <a:solidFill>
                  <a:schemeClr val="dk1"/>
                </a:solidFill>
                <a:latin typeface="Times New Roman"/>
                <a:ea typeface="Times New Roman"/>
                <a:cs typeface="Times New Roman"/>
                <a:sym typeface="Times New Roman"/>
              </a:rPr>
              <a:t>Biosphere</a:t>
            </a:r>
            <a:endParaRPr/>
          </a:p>
        </p:txBody>
      </p:sp>
      <p:sp>
        <p:nvSpPr>
          <p:cNvPr id="149" name="Google Shape;149;p7"/>
          <p:cNvSpPr txBox="1"/>
          <p:nvPr/>
        </p:nvSpPr>
        <p:spPr>
          <a:xfrm>
            <a:off x="3998913" y="2098687"/>
            <a:ext cx="4924425" cy="2308324"/>
          </a:xfrm>
          <a:prstGeom prst="rect">
            <a:avLst/>
          </a:prstGeom>
          <a:noFill/>
          <a:ln>
            <a:noFill/>
          </a:ln>
        </p:spPr>
        <p:txBody>
          <a:bodyPr anchorCtr="0" anchor="t" bIns="45700" lIns="91425" spcFirstLastPara="1" rIns="91425" wrap="square" tIns="45700">
            <a:spAutoFit/>
          </a:bodyPr>
          <a:lstStyle/>
          <a:p>
            <a:pPr indent="-190500" lvl="0" marL="34290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Most of Earth’s life is found from about 3 metres below the ground to 30 meters above it and in the top 200 metres of the oceans and seas.</a:t>
            </a:r>
            <a:endParaRPr/>
          </a:p>
          <a:p>
            <a:pPr indent="-190500" lvl="0" marL="342900" marR="0" rtl="0" algn="just">
              <a:spcBef>
                <a:spcPts val="0"/>
              </a:spcBef>
              <a:spcAft>
                <a:spcPts val="0"/>
              </a:spcAft>
              <a:buClr>
                <a:schemeClr val="dk1"/>
              </a:buClr>
              <a:buSzPts val="2400"/>
              <a:buFont typeface="Times New Roman"/>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150" name="Google Shape;150;p7"/>
          <p:cNvSpPr/>
          <p:nvPr/>
        </p:nvSpPr>
        <p:spPr>
          <a:xfrm>
            <a:off x="647700" y="914400"/>
            <a:ext cx="7848600" cy="1200329"/>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The sphere that includes all living organisms. Plants, animals, and microbes are all part of the biosphere. It also includes organic matter not yet decomposed.</a:t>
            </a:r>
            <a:endParaRPr/>
          </a:p>
        </p:txBody>
      </p:sp>
      <p:sp>
        <p:nvSpPr>
          <p:cNvPr id="151" name="Google Shape;151;p7"/>
          <p:cNvSpPr txBox="1"/>
          <p:nvPr/>
        </p:nvSpPr>
        <p:spPr>
          <a:xfrm>
            <a:off x="3998578" y="4114800"/>
            <a:ext cx="5113338" cy="1200329"/>
          </a:xfrm>
          <a:prstGeom prst="rect">
            <a:avLst/>
          </a:prstGeom>
          <a:noFill/>
          <a:ln>
            <a:noFill/>
          </a:ln>
        </p:spPr>
        <p:txBody>
          <a:bodyPr anchorCtr="0" anchor="t" bIns="45700" lIns="91425" spcFirstLastPara="1" rIns="91425" wrap="square" tIns="45700">
            <a:spAutoFit/>
          </a:bodyPr>
          <a:lstStyle/>
          <a:p>
            <a:pPr indent="-342900" lvl="0" marL="342900" marR="0" rtl="0" algn="just">
              <a:spcBef>
                <a:spcPts val="0"/>
              </a:spcBef>
              <a:spcAft>
                <a:spcPts val="0"/>
              </a:spcAft>
              <a:buClr>
                <a:schemeClr val="dk1"/>
              </a:buClr>
              <a:buSzPts val="2400"/>
              <a:buFont typeface="Times New Roman"/>
              <a:buChar char="•"/>
            </a:pPr>
            <a:r>
              <a:rPr b="0" i="0" lang="en-US" sz="2400" u="none" cap="none" strike="noStrike">
                <a:solidFill>
                  <a:schemeClr val="dk1"/>
                </a:solidFill>
                <a:latin typeface="Times New Roman"/>
                <a:ea typeface="Times New Roman"/>
                <a:cs typeface="Times New Roman"/>
                <a:sym typeface="Times New Roman"/>
              </a:rPr>
              <a:t>But…life can thrive in the most unlikely places, from hot springs to ice caps.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55" name="Shape 155"/>
        <p:cNvGrpSpPr/>
        <p:nvPr/>
      </p:nvGrpSpPr>
      <p:grpSpPr>
        <a:xfrm>
          <a:off x="0" y="0"/>
          <a:ext cx="0" cy="0"/>
          <a:chOff x="0" y="0"/>
          <a:chExt cx="0" cy="0"/>
        </a:xfrm>
      </p:grpSpPr>
      <p:sp>
        <p:nvSpPr>
          <p:cNvPr id="156" name="Google Shape;156;p8"/>
          <p:cNvSpPr txBox="1"/>
          <p:nvPr>
            <p:ph type="title"/>
          </p:nvPr>
        </p:nvSpPr>
        <p:spPr>
          <a:xfrm>
            <a:off x="762000" y="0"/>
            <a:ext cx="77724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US" sz="3600">
                <a:solidFill>
                  <a:schemeClr val="dk1"/>
                </a:solidFill>
              </a:rPr>
              <a:t>Biosphere</a:t>
            </a:r>
            <a:endParaRPr/>
          </a:p>
        </p:txBody>
      </p:sp>
      <p:pic>
        <p:nvPicPr>
          <p:cNvPr descr="http://floydmiddle.typepad.com/.a/6a00d83452932669e201761753f0dc970c-pi" id="157" name="Google Shape;157;p8"/>
          <p:cNvPicPr preferRelativeResize="0"/>
          <p:nvPr/>
        </p:nvPicPr>
        <p:blipFill rotWithShape="1">
          <a:blip r:embed="rId3">
            <a:alphaModFix/>
          </a:blip>
          <a:srcRect b="0" l="0" r="0" t="0"/>
          <a:stretch/>
        </p:blipFill>
        <p:spPr>
          <a:xfrm>
            <a:off x="1905000" y="914400"/>
            <a:ext cx="5486400" cy="579958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161" name="Shape 161"/>
        <p:cNvGrpSpPr/>
        <p:nvPr/>
      </p:nvGrpSpPr>
      <p:grpSpPr>
        <a:xfrm>
          <a:off x="0" y="0"/>
          <a:ext cx="0" cy="0"/>
          <a:chOff x="0" y="0"/>
          <a:chExt cx="0" cy="0"/>
        </a:xfrm>
      </p:grpSpPr>
      <p:sp>
        <p:nvSpPr>
          <p:cNvPr id="162" name="Google Shape;162;p9"/>
          <p:cNvSpPr txBox="1"/>
          <p:nvPr/>
        </p:nvSpPr>
        <p:spPr>
          <a:xfrm>
            <a:off x="381000" y="381000"/>
            <a:ext cx="8305800" cy="252376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dk1"/>
              </a:buClr>
              <a:buSzPts val="3200"/>
              <a:buFont typeface="Times New Roman"/>
              <a:buNone/>
            </a:pPr>
            <a:r>
              <a:rPr b="1" i="0" lang="en-US" sz="3200" u="none" cap="none" strike="noStrike">
                <a:solidFill>
                  <a:schemeClr val="dk1"/>
                </a:solidFill>
                <a:latin typeface="Times New Roman"/>
                <a:ea typeface="Times New Roman"/>
                <a:cs typeface="Times New Roman"/>
                <a:sym typeface="Times New Roman"/>
              </a:rPr>
              <a:t>The Biosphere</a:t>
            </a:r>
            <a:endParaRPr/>
          </a:p>
          <a:p>
            <a:pPr indent="0" lvl="0" marL="0" marR="0" rtl="0" algn="l">
              <a:spcBef>
                <a:spcPts val="0"/>
              </a:spcBef>
              <a:spcAft>
                <a:spcPts val="0"/>
              </a:spcAft>
              <a:buClr>
                <a:schemeClr val="dk1"/>
              </a:buClr>
              <a:buSzPts val="2800"/>
              <a:buFont typeface="Arial"/>
              <a:buNone/>
            </a:pPr>
            <a:r>
              <a:rPr b="0" i="0" lang="en-US" sz="2800" u="none" cap="none" strike="noStrike">
                <a:solidFill>
                  <a:schemeClr val="dk1"/>
                </a:solidFill>
                <a:latin typeface="Arial"/>
                <a:ea typeface="Arial"/>
                <a:cs typeface="Arial"/>
                <a:sym typeface="Arial"/>
              </a:rPr>
              <a:t> </a:t>
            </a:r>
            <a:endParaRPr/>
          </a:p>
          <a:p>
            <a:pPr indent="0" lvl="0" marL="0" marR="0" rtl="0" algn="l">
              <a:spcBef>
                <a:spcPts val="0"/>
              </a:spcBef>
              <a:spcAft>
                <a:spcPts val="0"/>
              </a:spcAft>
              <a:buClr>
                <a:schemeClr val="dk1"/>
              </a:buClr>
              <a:buSzPts val="2800"/>
              <a:buFont typeface="Times New Roman"/>
              <a:buNone/>
            </a:pPr>
            <a:r>
              <a:rPr b="0" i="0" lang="en-US" sz="2800" u="none" cap="none" strike="noStrike">
                <a:solidFill>
                  <a:schemeClr val="dk1"/>
                </a:solidFill>
                <a:latin typeface="Times New Roman"/>
                <a:ea typeface="Times New Roman"/>
                <a:cs typeface="Times New Roman"/>
                <a:sym typeface="Times New Roman"/>
              </a:rPr>
              <a:t>The biosphere is the portion of the Earth that is inhabited by life</a:t>
            </a:r>
            <a:endParaRPr b="0" i="0" sz="2800" u="none" cap="none" strike="noStrike">
              <a:solidFill>
                <a:schemeClr val="dk1"/>
              </a:solidFill>
              <a:latin typeface="Times New Roman"/>
              <a:ea typeface="Times New Roman"/>
              <a:cs typeface="Times New Roman"/>
              <a:sym typeface="Times New Roman"/>
            </a:endParaRPr>
          </a:p>
          <a:p>
            <a:pPr indent="0" lvl="0" marL="0" marR="0" rtl="0" algn="l">
              <a:spcBef>
                <a:spcPts val="1400"/>
              </a:spcBef>
              <a:spcAft>
                <a:spcPts val="0"/>
              </a:spcAft>
              <a:buClr>
                <a:schemeClr val="dk1"/>
              </a:buClr>
              <a:buSzPts val="2800"/>
              <a:buFont typeface="Times New Roman"/>
              <a:buNone/>
            </a:pPr>
            <a:r>
              <a:rPr b="1" i="0" lang="en-US" sz="2800" u="none" cap="none" strike="noStrike">
                <a:solidFill>
                  <a:schemeClr val="dk1"/>
                </a:solidFill>
                <a:latin typeface="Times New Roman"/>
                <a:ea typeface="Times New Roman"/>
                <a:cs typeface="Times New Roman"/>
                <a:sym typeface="Times New Roman"/>
              </a:rPr>
              <a:t>Biosphere</a:t>
            </a:r>
            <a:r>
              <a:rPr b="0" i="0" lang="en-US" sz="2800" u="none" cap="none" strike="noStrike">
                <a:solidFill>
                  <a:schemeClr val="dk1"/>
                </a:solidFill>
                <a:latin typeface="Times New Roman"/>
                <a:ea typeface="Times New Roman"/>
                <a:cs typeface="Times New Roman"/>
                <a:sym typeface="Times New Roman"/>
              </a:rPr>
              <a:t>- part of Earth where life exists</a:t>
            </a:r>
            <a:r>
              <a:rPr b="0" i="0" lang="en-US" sz="2800" u="none" cap="none" strike="noStrike">
                <a:solidFill>
                  <a:schemeClr val="dk1"/>
                </a:solidFill>
                <a:latin typeface="Arial"/>
                <a:ea typeface="Arial"/>
                <a:cs typeface="Arial"/>
                <a:sym typeface="Arial"/>
              </a:rPr>
              <a:t>		 </a:t>
            </a:r>
            <a:endParaRPr/>
          </a:p>
        </p:txBody>
      </p:sp>
      <p:pic>
        <p:nvPicPr>
          <p:cNvPr id="163" name="Google Shape;163;p9"/>
          <p:cNvPicPr preferRelativeResize="0"/>
          <p:nvPr/>
        </p:nvPicPr>
        <p:blipFill rotWithShape="1">
          <a:blip r:embed="rId3">
            <a:alphaModFix/>
          </a:blip>
          <a:srcRect b="0" l="0" r="0" t="0"/>
          <a:stretch/>
        </p:blipFill>
        <p:spPr>
          <a:xfrm>
            <a:off x="5867400" y="3178594"/>
            <a:ext cx="3124200" cy="2178050"/>
          </a:xfrm>
          <a:prstGeom prst="rect">
            <a:avLst/>
          </a:prstGeom>
          <a:noFill/>
          <a:ln>
            <a:noFill/>
          </a:ln>
        </p:spPr>
      </p:pic>
      <p:sp>
        <p:nvSpPr>
          <p:cNvPr id="164" name="Google Shape;164;p9"/>
          <p:cNvSpPr txBox="1"/>
          <p:nvPr/>
        </p:nvSpPr>
        <p:spPr>
          <a:xfrm>
            <a:off x="381000" y="3178594"/>
            <a:ext cx="5257800"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2800"/>
              <a:buFont typeface="Times New Roman"/>
              <a:buNone/>
            </a:pPr>
            <a:r>
              <a:rPr b="0" i="0" lang="en-US" sz="2800" u="none" cap="none" strike="noStrike">
                <a:solidFill>
                  <a:schemeClr val="dk1"/>
                </a:solidFill>
                <a:latin typeface="Times New Roman"/>
                <a:ea typeface="Times New Roman"/>
                <a:cs typeface="Times New Roman"/>
                <a:sym typeface="Times New Roman"/>
              </a:rPr>
              <a:t>a. Includes all living and non-living parts</a:t>
            </a:r>
            <a:endParaRPr/>
          </a:p>
          <a:p>
            <a:pPr indent="0" lvl="0" marL="0" marR="0" rtl="0" algn="l">
              <a:spcBef>
                <a:spcPts val="0"/>
              </a:spcBef>
              <a:spcAft>
                <a:spcPts val="0"/>
              </a:spcAft>
              <a:buClr>
                <a:schemeClr val="dk1"/>
              </a:buClr>
              <a:buSzPts val="2800"/>
              <a:buFont typeface="Times New Roman"/>
              <a:buNone/>
            </a:pPr>
            <a:r>
              <a:rPr b="0" i="0" lang="en-US" sz="2800" u="none" cap="none" strike="noStrike">
                <a:solidFill>
                  <a:schemeClr val="dk1"/>
                </a:solidFill>
                <a:latin typeface="Times New Roman"/>
                <a:ea typeface="Times New Roman"/>
                <a:cs typeface="Times New Roman"/>
                <a:sym typeface="Times New Roman"/>
              </a:rPr>
              <a:t>b. </a:t>
            </a:r>
            <a:r>
              <a:rPr b="1" i="0" lang="en-US" sz="2800" u="none" cap="none" strike="noStrike">
                <a:solidFill>
                  <a:schemeClr val="dk1"/>
                </a:solidFill>
                <a:latin typeface="Times New Roman"/>
                <a:ea typeface="Times New Roman"/>
                <a:cs typeface="Times New Roman"/>
                <a:sym typeface="Times New Roman"/>
              </a:rPr>
              <a:t>Biota</a:t>
            </a:r>
            <a:r>
              <a:rPr b="0" i="0" lang="en-US" sz="2800" u="none" cap="none" strike="noStrike">
                <a:solidFill>
                  <a:schemeClr val="dk1"/>
                </a:solidFill>
                <a:latin typeface="Times New Roman"/>
                <a:ea typeface="Times New Roman"/>
                <a:cs typeface="Times New Roman"/>
                <a:sym typeface="Times New Roman"/>
              </a:rPr>
              <a:t>- collection of just living things in biosphere</a:t>
            </a:r>
            <a:endParaRPr b="0" i="0" sz="32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500"/>
                                        <p:tgtEl>
                                          <p:spTgt spid="1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Ribbons">
  <a:themeElements>
    <a:clrScheme name="Ribbons 3">
      <a:dk1>
        <a:srgbClr val="000000"/>
      </a:dk1>
      <a:lt1>
        <a:srgbClr val="B2B2B2"/>
      </a:lt1>
      <a:dk2>
        <a:srgbClr val="000000"/>
      </a:dk2>
      <a:lt2>
        <a:srgbClr val="777777"/>
      </a:lt2>
      <a:accent1>
        <a:srgbClr val="CBCBCB"/>
      </a:accent1>
      <a:accent2>
        <a:srgbClr val="969696"/>
      </a:accent2>
      <a:accent3>
        <a:srgbClr val="D5D5D5"/>
      </a:accent3>
      <a:accent4>
        <a:srgbClr val="000000"/>
      </a:accent4>
      <a:accent5>
        <a:srgbClr val="E2E2E2"/>
      </a:accent5>
      <a:accent6>
        <a:srgbClr val="878787"/>
      </a:accent6>
      <a:hlink>
        <a:srgbClr val="333333"/>
      </a:hlink>
      <a:folHlink>
        <a:srgbClr val="77777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2002-09-09T16:23:52Z</dcterms:created>
  <dc:creator>Cam Tsujita</dc:creator>
</cp:coreProperties>
</file>